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
  </p:handoutMasterIdLst>
  <p:sldIdLst>
    <p:sldId id="256" r:id="rId2"/>
    <p:sldId id="260" r:id="rId3"/>
    <p:sldId id="262" r:id="rId4"/>
    <p:sldId id="355" r:id="rId5"/>
    <p:sldId id="263" r:id="rId6"/>
    <p:sldId id="264" r:id="rId7"/>
    <p:sldId id="354" r:id="rId8"/>
    <p:sldId id="266" r:id="rId9"/>
    <p:sldId id="267" r:id="rId10"/>
    <p:sldId id="30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774" y="78"/>
      </p:cViewPr>
      <p:guideLst/>
    </p:cSldViewPr>
  </p:slideViewPr>
  <p:notesTextViewPr>
    <p:cViewPr>
      <p:scale>
        <a:sx n="1" d="1"/>
        <a:sy n="1" d="1"/>
      </p:scale>
      <p:origin x="0" y="0"/>
    </p:cViewPr>
  </p:notesTextViewPr>
  <p:notesViewPr>
    <p:cSldViewPr snapToGrid="0">
      <p:cViewPr varScale="1">
        <p:scale>
          <a:sx n="63" d="100"/>
          <a:sy n="63" d="100"/>
        </p:scale>
        <p:origin x="253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98D5D8-09F5-8640-C2AD-263DE3CB15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47E617-22AA-5C48-10DD-448975F4C8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85E75C-30B3-4979-941F-3BD25A4D0E23}" type="datetimeFigureOut">
              <a:rPr lang="en-US" smtClean="0"/>
              <a:t>10/25/2024</a:t>
            </a:fld>
            <a:endParaRPr lang="en-US"/>
          </a:p>
        </p:txBody>
      </p:sp>
      <p:sp>
        <p:nvSpPr>
          <p:cNvPr id="4" name="Footer Placeholder 3">
            <a:extLst>
              <a:ext uri="{FF2B5EF4-FFF2-40B4-BE49-F238E27FC236}">
                <a16:creationId xmlns:a16="http://schemas.microsoft.com/office/drawing/2014/main" id="{E881F2C3-64A3-752E-7D38-9A8B3B5907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EA54DC-4D85-84D3-3DB6-FA7A963EB2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0F83C7-950B-4840-A491-1C14B6E5A06E}" type="slidenum">
              <a:rPr lang="en-US" smtClean="0"/>
              <a:t>‹#›</a:t>
            </a:fld>
            <a:endParaRPr lang="en-US"/>
          </a:p>
        </p:txBody>
      </p:sp>
    </p:spTree>
    <p:extLst>
      <p:ext uri="{BB962C8B-B14F-4D97-AF65-F5344CB8AC3E}">
        <p14:creationId xmlns:p14="http://schemas.microsoft.com/office/powerpoint/2010/main" val="414021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5FD5-E9FB-1B39-BD81-9F9C75B2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F7721-E242-0B3D-2452-21F7C50AFD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44973D-3AB9-F88B-4CF0-27619D99DD22}"/>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ACEE00B1-6323-AF46-4027-EE0967E92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E9311-CFC9-3339-21BC-4A0CC6362B5C}"/>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1041570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19CE-AD20-2179-29EC-D73C0106A9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BC54F-3EA2-E93F-7239-38AF59C3A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98225-0B41-3C9A-32FB-9F93BF92597D}"/>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B4DC9475-3F11-31A5-78F4-F70878A82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0D48D-966C-7A81-DFB4-76FAEFEC20E5}"/>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975484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7155C-EA28-43ED-8EB1-A4C738F91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B0AFD7-3880-D71E-726E-B3F890560E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D8862-5754-27A5-4486-8A20A6F9E331}"/>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543A4D99-2138-512C-DBFE-F30588A16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8396F-7170-6D7D-9A8D-11C6114E544F}"/>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722566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copy 11">
    <p:bg>
      <p:bgPr>
        <a:gradFill flip="none" rotWithShape="1">
          <a:gsLst>
            <a:gs pos="0">
              <a:srgbClr val="04B6EB"/>
            </a:gs>
            <a:gs pos="100000">
              <a:srgbClr val="007CA2"/>
            </a:gs>
          </a:gsLst>
          <a:lin ang="4200000" scaled="0"/>
        </a:gradFill>
        <a:effectLst/>
      </p:bgPr>
    </p:bg>
    <p:spTree>
      <p:nvGrpSpPr>
        <p:cNvPr id="1" name=""/>
        <p:cNvGrpSpPr/>
        <p:nvPr/>
      </p:nvGrpSpPr>
      <p:grpSpPr>
        <a:xfrm>
          <a:off x="0" y="0"/>
          <a:ext cx="0" cy="0"/>
          <a:chOff x="0" y="0"/>
          <a:chExt cx="0" cy="0"/>
        </a:xfrm>
      </p:grpSpPr>
      <p:sp>
        <p:nvSpPr>
          <p:cNvPr id="175" name="Shape 175"/>
          <p:cNvSpPr>
            <a:spLocks noGrp="1"/>
          </p:cNvSpPr>
          <p:nvPr>
            <p:ph type="sldNum" sz="quarter" idx="2"/>
          </p:nvPr>
        </p:nvSpPr>
        <p:spPr>
          <a:xfrm>
            <a:off x="8737600" y="6109653"/>
            <a:ext cx="2844801" cy="128271"/>
          </a:xfrm>
          <a:prstGeom prst="rect">
            <a:avLst/>
          </a:prstGeom>
        </p:spPr>
        <p:txBody>
          <a:bodyPr wrap="square" lIns="45719" tIns="45719" rIns="45719" bIns="45719" anchor="ctr"/>
          <a:lstStyle>
            <a:lvl1pPr algn="r">
              <a:defRPr sz="550"/>
            </a:lvl1pPr>
          </a:lstStyle>
          <a:p>
            <a:fld id="{86CB4B4D-7CA3-9044-876B-883B54F8677D}" type="slidenum">
              <a:rPr/>
              <a:t>‹#›</a:t>
            </a:fld>
            <a:endParaRPr/>
          </a:p>
        </p:txBody>
      </p:sp>
    </p:spTree>
    <p:extLst>
      <p:ext uri="{BB962C8B-B14F-4D97-AF65-F5344CB8AC3E}">
        <p14:creationId xmlns:p14="http://schemas.microsoft.com/office/powerpoint/2010/main" val="12795119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DA7B-6DBF-696B-9960-307879B3B0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A5D24-755F-A69D-31D3-382A2F1661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49FBE-5655-1861-DE82-4A07BFE8B776}"/>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EB7552DD-A8A0-2BCF-EDC4-1B0A00C7D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FF17D-8EA4-04A8-051A-378E6EBD6266}"/>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373770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7651-944B-196E-D100-06BA0B586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270482-E557-0D8F-FD08-D27DBEF99B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F949C-26E2-4835-33D7-0637A6E5E9D5}"/>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F4062D60-4D43-CD2A-A253-FE4846E78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84DC3-6F89-24AC-182E-F609577CFF4C}"/>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8575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FE76-FECA-8E8C-6C84-A05518192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7EE52-9B21-F9AD-A0DD-CBD048BBD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C278B3-650E-802F-97FA-316608ADC8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9B6887-F873-BA08-075D-1F0A4E54A2B5}"/>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6" name="Footer Placeholder 5">
            <a:extLst>
              <a:ext uri="{FF2B5EF4-FFF2-40B4-BE49-F238E27FC236}">
                <a16:creationId xmlns:a16="http://schemas.microsoft.com/office/drawing/2014/main" id="{CD75762F-D9FF-B418-E1DC-9BBBC0B42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D3226-F1EE-7E07-A025-7E6D2410B950}"/>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9828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906E-3FB8-71D6-447F-67EB5A1107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9B7C15-CA8E-AB4D-AE9D-EC42C7CF6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8D765F-95C7-2607-A6B8-B572C6BDF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2C46A8-05A6-9CB2-AE19-5D2D877396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1C4E96-659E-7C9E-860E-97CAA6894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2976EE-F874-2134-56D0-BE91C7E90BA2}"/>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8" name="Footer Placeholder 7">
            <a:extLst>
              <a:ext uri="{FF2B5EF4-FFF2-40B4-BE49-F238E27FC236}">
                <a16:creationId xmlns:a16="http://schemas.microsoft.com/office/drawing/2014/main" id="{9BCD5345-2186-947E-8790-79466D8004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A4B86C-08D0-DBE8-93AA-F2B9E755237B}"/>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76245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80DF-9FB0-B544-A6E9-A516331B25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5463E9-6FBC-A280-194F-9B320FC03C35}"/>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4" name="Footer Placeholder 3">
            <a:extLst>
              <a:ext uri="{FF2B5EF4-FFF2-40B4-BE49-F238E27FC236}">
                <a16:creationId xmlns:a16="http://schemas.microsoft.com/office/drawing/2014/main" id="{40484E9A-A69D-680B-DFDA-8C8BD34DCB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31474-487B-6DD3-AD7E-3805D5C737AB}"/>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624869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4DED6-E6A6-9316-C71E-6A1CA3AE6181}"/>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3" name="Footer Placeholder 2">
            <a:extLst>
              <a:ext uri="{FF2B5EF4-FFF2-40B4-BE49-F238E27FC236}">
                <a16:creationId xmlns:a16="http://schemas.microsoft.com/office/drawing/2014/main" id="{52564B87-7628-208F-7575-8A94F5AF57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112E05-8568-9FC3-0EAF-15018DABF624}"/>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213402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3924-6B6A-C81E-F48C-88DBA8E3C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76E09-E6BB-DBD9-E144-7A3F83614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4F4432-15A0-3570-0BD4-92EEBEF6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8491B-17A6-3BF4-8BC6-04AF399F8C50}"/>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6" name="Footer Placeholder 5">
            <a:extLst>
              <a:ext uri="{FF2B5EF4-FFF2-40B4-BE49-F238E27FC236}">
                <a16:creationId xmlns:a16="http://schemas.microsoft.com/office/drawing/2014/main" id="{403520CF-F051-FDDB-7AB1-6437819C4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70ABE7-39DE-EA34-4FEE-AF30AF53CA62}"/>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86077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6780-7ACC-7F06-22FA-B9B2C4596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FC2A6B-55C9-982B-2A06-5E6C39EAC3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6C514-73BD-2822-9FA4-B73A37248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01748-0B5E-6A43-F47C-5F635520FA16}"/>
              </a:ext>
            </a:extLst>
          </p:cNvPr>
          <p:cNvSpPr>
            <a:spLocks noGrp="1"/>
          </p:cNvSpPr>
          <p:nvPr>
            <p:ph type="dt" sz="half" idx="10"/>
          </p:nvPr>
        </p:nvSpPr>
        <p:spPr/>
        <p:txBody>
          <a:bodyPr/>
          <a:lstStyle/>
          <a:p>
            <a:fld id="{A0E32799-1E76-4524-A3B5-CCB26EE72FD2}" type="datetimeFigureOut">
              <a:rPr lang="en-US" smtClean="0"/>
              <a:t>10/25/2024</a:t>
            </a:fld>
            <a:endParaRPr lang="en-US"/>
          </a:p>
        </p:txBody>
      </p:sp>
      <p:sp>
        <p:nvSpPr>
          <p:cNvPr id="6" name="Footer Placeholder 5">
            <a:extLst>
              <a:ext uri="{FF2B5EF4-FFF2-40B4-BE49-F238E27FC236}">
                <a16:creationId xmlns:a16="http://schemas.microsoft.com/office/drawing/2014/main" id="{CDC7BDED-A819-BADB-D207-170575433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17013-38D9-371F-4107-043A5AE2219D}"/>
              </a:ext>
            </a:extLst>
          </p:cNvPr>
          <p:cNvSpPr>
            <a:spLocks noGrp="1"/>
          </p:cNvSpPr>
          <p:nvPr>
            <p:ph type="sldNum" sz="quarter" idx="12"/>
          </p:nvPr>
        </p:nvSpPr>
        <p:spPr/>
        <p:txBody>
          <a:bodyPr/>
          <a:lstStyle/>
          <a:p>
            <a:fld id="{82DC0D3B-E509-4BCA-AE45-F2BE5EC5D5E8}" type="slidenum">
              <a:rPr lang="en-US" smtClean="0"/>
              <a:t>‹#›</a:t>
            </a:fld>
            <a:endParaRPr lang="en-US"/>
          </a:p>
        </p:txBody>
      </p:sp>
    </p:spTree>
    <p:extLst>
      <p:ext uri="{BB962C8B-B14F-4D97-AF65-F5344CB8AC3E}">
        <p14:creationId xmlns:p14="http://schemas.microsoft.com/office/powerpoint/2010/main" val="3945332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CD2E77-3B07-1DD5-77EE-D36E1BBA54E3}"/>
              </a:ext>
            </a:extLst>
          </p:cNvPr>
          <p:cNvSpPr/>
          <p:nvPr userDrawn="1"/>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D0607727-5775-ED17-EF3B-068C399B0E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A7F350-A7EB-B813-84BD-6AA045E99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A3BEC-6DFF-5E89-B3A3-9EA2D2733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32799-1E76-4524-A3B5-CCB26EE72FD2}" type="datetimeFigureOut">
              <a:rPr lang="en-US" smtClean="0"/>
              <a:t>10/25/2024</a:t>
            </a:fld>
            <a:endParaRPr lang="en-US"/>
          </a:p>
        </p:txBody>
      </p:sp>
      <p:sp>
        <p:nvSpPr>
          <p:cNvPr id="5" name="Footer Placeholder 4">
            <a:extLst>
              <a:ext uri="{FF2B5EF4-FFF2-40B4-BE49-F238E27FC236}">
                <a16:creationId xmlns:a16="http://schemas.microsoft.com/office/drawing/2014/main" id="{DE7E272C-C4E3-4C3E-37AF-EA0D8211C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A18759-1FBB-E9AF-C9B5-268D81C5E4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C0D3B-E509-4BCA-AE45-F2BE5EC5D5E8}" type="slidenum">
              <a:rPr lang="en-US" smtClean="0"/>
              <a:t>‹#›</a:t>
            </a:fld>
            <a:endParaRPr lang="en-US"/>
          </a:p>
        </p:txBody>
      </p:sp>
    </p:spTree>
    <p:extLst>
      <p:ext uri="{BB962C8B-B14F-4D97-AF65-F5344CB8AC3E}">
        <p14:creationId xmlns:p14="http://schemas.microsoft.com/office/powerpoint/2010/main" val="246079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4.jpeg"/><Relationship Id="rId16"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18" Type="http://schemas.openxmlformats.org/officeDocument/2006/relationships/image" Target="../media/image46.jpeg"/><Relationship Id="rId3" Type="http://schemas.openxmlformats.org/officeDocument/2006/relationships/image" Target="../media/image31.jpeg"/><Relationship Id="rId21" Type="http://schemas.openxmlformats.org/officeDocument/2006/relationships/image" Target="../media/image49.png"/><Relationship Id="rId7" Type="http://schemas.openxmlformats.org/officeDocument/2006/relationships/image" Target="../media/image35.jpe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jpeg"/><Relationship Id="rId16" Type="http://schemas.openxmlformats.org/officeDocument/2006/relationships/image" Target="../media/image44.jpeg"/><Relationship Id="rId20"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svg"/><Relationship Id="rId5" Type="http://schemas.openxmlformats.org/officeDocument/2006/relationships/image" Target="../media/image33.jpeg"/><Relationship Id="rId15" Type="http://schemas.openxmlformats.org/officeDocument/2006/relationships/image" Target="../media/image43.jpe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svg"/><Relationship Id="rId22"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png"/><Relationship Id="rId21" Type="http://schemas.openxmlformats.org/officeDocument/2006/relationships/image" Target="../media/image71.png"/><Relationship Id="rId34" Type="http://schemas.openxmlformats.org/officeDocument/2006/relationships/image" Target="../media/image84.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jpe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jpeg"/><Relationship Id="rId29"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jpeg"/><Relationship Id="rId5" Type="http://schemas.openxmlformats.org/officeDocument/2006/relationships/image" Target="../media/image55.jpeg"/><Relationship Id="rId15" Type="http://schemas.openxmlformats.org/officeDocument/2006/relationships/image" Target="../media/image65.png"/><Relationship Id="rId23" Type="http://schemas.openxmlformats.org/officeDocument/2006/relationships/image" Target="../media/image73.jpeg"/><Relationship Id="rId28" Type="http://schemas.openxmlformats.org/officeDocument/2006/relationships/image" Target="../media/image78.png"/><Relationship Id="rId36" Type="http://schemas.openxmlformats.org/officeDocument/2006/relationships/image" Target="../media/image3.png"/><Relationship Id="rId10" Type="http://schemas.openxmlformats.org/officeDocument/2006/relationships/image" Target="../media/image60.jpe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e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8"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person taking a selfie in front of a tall building&#10;&#10;Description automatically generated">
            <a:extLst>
              <a:ext uri="{FF2B5EF4-FFF2-40B4-BE49-F238E27FC236}">
                <a16:creationId xmlns:a16="http://schemas.microsoft.com/office/drawing/2014/main" id="{60414330-3AF4-8FA0-2C11-B17A8BF0EE56}"/>
              </a:ext>
            </a:extLst>
          </p:cNvPr>
          <p:cNvPicPr>
            <a:picLocks noChangeAspect="1"/>
          </p:cNvPicPr>
          <p:nvPr/>
        </p:nvPicPr>
        <p:blipFill rotWithShape="1">
          <a:blip r:embed="rId2">
            <a:extLst>
              <a:ext uri="{28A0092B-C50C-407E-A947-70E740481C1C}">
                <a14:useLocalDpi xmlns:a14="http://schemas.microsoft.com/office/drawing/2010/main" val="0"/>
              </a:ext>
            </a:extLst>
          </a:blip>
          <a:srcRect l="12892" t="-2386" r="10751" b="-1158"/>
          <a:stretch/>
        </p:blipFill>
        <p:spPr>
          <a:xfrm>
            <a:off x="1921993" y="512179"/>
            <a:ext cx="4301902" cy="5833641"/>
          </a:xfrm>
          <a:prstGeom prst="rect">
            <a:avLst/>
          </a:prstGeom>
        </p:spPr>
      </p:pic>
      <p:sp>
        <p:nvSpPr>
          <p:cNvPr id="28" name="Rectangle 27">
            <a:extLst>
              <a:ext uri="{FF2B5EF4-FFF2-40B4-BE49-F238E27FC236}">
                <a16:creationId xmlns:a16="http://schemas.microsoft.com/office/drawing/2014/main" id="{E25F1452-5837-3EE5-7430-3381D17EC34F}"/>
              </a:ext>
            </a:extLst>
          </p:cNvPr>
          <p:cNvSpPr/>
          <p:nvPr/>
        </p:nvSpPr>
        <p:spPr>
          <a:xfrm>
            <a:off x="6319777" y="2720054"/>
            <a:ext cx="5656925" cy="862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400" dirty="0">
                <a:solidFill>
                  <a:schemeClr val="tx1"/>
                </a:solidFill>
              </a:rPr>
              <a:t>Alexandre</a:t>
            </a:r>
            <a:r>
              <a:rPr lang="pt-BR" sz="3400" dirty="0">
                <a:solidFill>
                  <a:schemeClr val="bg1">
                    <a:lumMod val="65000"/>
                  </a:schemeClr>
                </a:solidFill>
              </a:rPr>
              <a:t> </a:t>
            </a:r>
            <a:r>
              <a:rPr lang="pt-BR" sz="3400" b="1" dirty="0">
                <a:solidFill>
                  <a:schemeClr val="bg1">
                    <a:lumMod val="65000"/>
                  </a:schemeClr>
                </a:solidFill>
                <a:effectLst>
                  <a:outerShdw blurRad="38100" dist="38100" dir="2700000" algn="tl">
                    <a:srgbClr val="000000">
                      <a:alpha val="43137"/>
                    </a:srgbClr>
                  </a:outerShdw>
                </a:effectLst>
              </a:rPr>
              <a:t>Zanetti</a:t>
            </a:r>
            <a:r>
              <a:rPr lang="pt-BR" sz="3400" dirty="0">
                <a:solidFill>
                  <a:schemeClr val="tx1"/>
                </a:solidFill>
              </a:rPr>
              <a:t> de Almeida</a:t>
            </a:r>
            <a:endParaRPr lang="en-US" sz="3400" dirty="0">
              <a:solidFill>
                <a:schemeClr val="tx1"/>
              </a:solidFill>
            </a:endParaRPr>
          </a:p>
        </p:txBody>
      </p:sp>
      <p:sp>
        <p:nvSpPr>
          <p:cNvPr id="30" name="Rectangle 29">
            <a:extLst>
              <a:ext uri="{FF2B5EF4-FFF2-40B4-BE49-F238E27FC236}">
                <a16:creationId xmlns:a16="http://schemas.microsoft.com/office/drawing/2014/main" id="{77872FB4-8A43-D25C-5796-D41610151FFC}"/>
              </a:ext>
            </a:extLst>
          </p:cNvPr>
          <p:cNvSpPr/>
          <p:nvPr/>
        </p:nvSpPr>
        <p:spPr>
          <a:xfrm>
            <a:off x="511215" y="733061"/>
            <a:ext cx="1585733" cy="18056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400" dirty="0">
                <a:solidFill>
                  <a:schemeClr val="bg1"/>
                </a:solidFill>
              </a:rPr>
              <a:t>Olá,</a:t>
            </a:r>
            <a:endParaRPr lang="en-US" sz="3400" dirty="0">
              <a:solidFill>
                <a:schemeClr val="bg1"/>
              </a:solidFill>
            </a:endParaRPr>
          </a:p>
        </p:txBody>
      </p:sp>
      <p:sp>
        <p:nvSpPr>
          <p:cNvPr id="31" name="Rectangle 30">
            <a:extLst>
              <a:ext uri="{FF2B5EF4-FFF2-40B4-BE49-F238E27FC236}">
                <a16:creationId xmlns:a16="http://schemas.microsoft.com/office/drawing/2014/main" id="{3C280C1F-60D3-CF82-EE41-40F8803BAA86}"/>
              </a:ext>
            </a:extLst>
          </p:cNvPr>
          <p:cNvSpPr/>
          <p:nvPr/>
        </p:nvSpPr>
        <p:spPr>
          <a:xfrm>
            <a:off x="6333281" y="2662178"/>
            <a:ext cx="5656925" cy="9539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400" dirty="0">
                <a:solidFill>
                  <a:schemeClr val="bg1"/>
                </a:solidFill>
              </a:rPr>
              <a:t>Alexandre </a:t>
            </a:r>
            <a:r>
              <a:rPr lang="pt-BR" sz="3400" b="1" dirty="0">
                <a:solidFill>
                  <a:schemeClr val="bg1"/>
                </a:solidFill>
                <a:effectLst>
                  <a:outerShdw blurRad="38100" dist="38100" dir="2700000" algn="tl">
                    <a:srgbClr val="000000">
                      <a:alpha val="43137"/>
                    </a:srgbClr>
                  </a:outerShdw>
                </a:effectLst>
              </a:rPr>
              <a:t>Zanetti</a:t>
            </a:r>
            <a:r>
              <a:rPr lang="pt-BR" sz="3400" dirty="0">
                <a:solidFill>
                  <a:schemeClr val="bg1"/>
                </a:solidFill>
              </a:rPr>
              <a:t> de Almeida</a:t>
            </a:r>
            <a:endParaRPr lang="en-US" sz="3400" dirty="0">
              <a:solidFill>
                <a:schemeClr val="bg1"/>
              </a:solidFill>
            </a:endParaRPr>
          </a:p>
        </p:txBody>
      </p:sp>
      <p:sp>
        <p:nvSpPr>
          <p:cNvPr id="33" name="Rectangle 32">
            <a:extLst>
              <a:ext uri="{FF2B5EF4-FFF2-40B4-BE49-F238E27FC236}">
                <a16:creationId xmlns:a16="http://schemas.microsoft.com/office/drawing/2014/main" id="{8C41F027-E416-C602-89DE-00F4373896A9}"/>
              </a:ext>
            </a:extLst>
          </p:cNvPr>
          <p:cNvSpPr/>
          <p:nvPr/>
        </p:nvSpPr>
        <p:spPr>
          <a:xfrm>
            <a:off x="6441118" y="3621354"/>
            <a:ext cx="4301902" cy="1082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r">
              <a:lnSpc>
                <a:spcPct val="107000"/>
              </a:lnSpc>
              <a:spcBef>
                <a:spcPts val="0"/>
              </a:spcBef>
              <a:spcAft>
                <a:spcPts val="0"/>
              </a:spcAft>
            </a:pPr>
            <a:r>
              <a:rPr lang="en-US" sz="1600" b="1" kern="100" dirty="0">
                <a:solidFill>
                  <a:schemeClr val="bg1">
                    <a:lumMod val="75000"/>
                  </a:schemeClr>
                </a:solidFill>
                <a:effectLst/>
                <a:latin typeface="Tahoma" panose="020B0604030504040204" pitchFamily="34" charset="0"/>
                <a:ea typeface="Calibri" panose="020F0502020204030204" pitchFamily="34" charset="0"/>
                <a:cs typeface="Times New Roman" panose="02020603050405020304" pitchFamily="18" charset="0"/>
              </a:rPr>
              <a:t>Customer Success Manager Architect</a:t>
            </a:r>
          </a:p>
          <a:p>
            <a:pPr marL="0" marR="0" algn="r">
              <a:lnSpc>
                <a:spcPct val="107000"/>
              </a:lnSpc>
              <a:spcBef>
                <a:spcPts val="0"/>
              </a:spcBef>
              <a:spcAft>
                <a:spcPts val="0"/>
              </a:spcAft>
            </a:pPr>
            <a:r>
              <a:rPr lang="en-US" sz="1100" b="1" kern="100" dirty="0">
                <a:solidFill>
                  <a:schemeClr val="bg1">
                    <a:lumMod val="75000"/>
                  </a:schemeClr>
                </a:solidFill>
                <a:effectLst/>
                <a:latin typeface="Tahoma" panose="020B0604030504040204" pitchFamily="34" charset="0"/>
                <a:ea typeface="Calibri" panose="020F0502020204030204" pitchFamily="34" charset="0"/>
                <a:cs typeface="Times New Roman" panose="02020603050405020304" pitchFamily="18" charset="0"/>
              </a:rPr>
              <a:t>IBM Global Sales - Customer Success Management</a:t>
            </a:r>
            <a:endParaRPr lang="en-US" sz="2000" dirty="0">
              <a:solidFill>
                <a:schemeClr val="bg1">
                  <a:lumMod val="75000"/>
                </a:schemeClr>
              </a:solidFill>
            </a:endParaRPr>
          </a:p>
        </p:txBody>
      </p:sp>
      <p:cxnSp>
        <p:nvCxnSpPr>
          <p:cNvPr id="35" name="Straight Connector 34">
            <a:extLst>
              <a:ext uri="{FF2B5EF4-FFF2-40B4-BE49-F238E27FC236}">
                <a16:creationId xmlns:a16="http://schemas.microsoft.com/office/drawing/2014/main" id="{330F8FF2-1E7C-B78B-9D42-B8ED71E0B390}"/>
              </a:ext>
            </a:extLst>
          </p:cNvPr>
          <p:cNvCxnSpPr>
            <a:cxnSpLocks/>
          </p:cNvCxnSpPr>
          <p:nvPr/>
        </p:nvCxnSpPr>
        <p:spPr>
          <a:xfrm>
            <a:off x="6562846" y="3483566"/>
            <a:ext cx="5193725" cy="0"/>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95B41EB-57F8-7B80-BEA5-96DF7DE5AB0F}"/>
              </a:ext>
            </a:extLst>
          </p:cNvPr>
          <p:cNvPicPr>
            <a:picLocks noChangeAspect="1"/>
          </p:cNvPicPr>
          <p:nvPr/>
        </p:nvPicPr>
        <p:blipFill rotWithShape="1">
          <a:blip r:embed="rId3"/>
          <a:srcRect l="3249" t="2013" r="5746" b="2884"/>
          <a:stretch/>
        </p:blipFill>
        <p:spPr>
          <a:xfrm>
            <a:off x="10775156" y="3674269"/>
            <a:ext cx="923926" cy="916781"/>
          </a:xfrm>
          <a:prstGeom prst="rect">
            <a:avLst/>
          </a:prstGeom>
          <a:ln>
            <a:solidFill>
              <a:schemeClr val="bg1">
                <a:lumMod val="65000"/>
              </a:schemeClr>
            </a:solidFill>
          </a:ln>
        </p:spPr>
      </p:pic>
      <p:pic>
        <p:nvPicPr>
          <p:cNvPr id="41" name="0973543a.png">
            <a:extLst>
              <a:ext uri="{FF2B5EF4-FFF2-40B4-BE49-F238E27FC236}">
                <a16:creationId xmlns:a16="http://schemas.microsoft.com/office/drawing/2014/main" id="{75859D52-3B86-1973-9931-A5E60D74C851}"/>
              </a:ext>
            </a:extLst>
          </p:cNvPr>
          <p:cNvPicPr>
            <a:picLocks noChangeAspect="1"/>
          </p:cNvPicPr>
          <p:nvPr/>
        </p:nvPicPr>
        <p:blipFill>
          <a:blip r:embed="rId4"/>
          <a:stretch>
            <a:fillRect/>
          </a:stretch>
        </p:blipFill>
        <p:spPr>
          <a:xfrm>
            <a:off x="10775156" y="6207352"/>
            <a:ext cx="1344975" cy="538187"/>
          </a:xfrm>
          <a:prstGeom prst="rect">
            <a:avLst/>
          </a:prstGeom>
          <a:ln w="12700">
            <a:miter lim="400000"/>
          </a:ln>
        </p:spPr>
      </p:pic>
    </p:spTree>
    <p:extLst>
      <p:ext uri="{BB962C8B-B14F-4D97-AF65-F5344CB8AC3E}">
        <p14:creationId xmlns:p14="http://schemas.microsoft.com/office/powerpoint/2010/main" val="10367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9" name="image62.png"/>
          <p:cNvPicPr>
            <a:picLocks noChangeAspect="1"/>
          </p:cNvPicPr>
          <p:nvPr/>
        </p:nvPicPr>
        <p:blipFill>
          <a:blip r:embed="rId2"/>
          <a:stretch>
            <a:fillRect/>
          </a:stretch>
        </p:blipFill>
        <p:spPr>
          <a:xfrm>
            <a:off x="2967543" y="2490019"/>
            <a:ext cx="6256913" cy="1884411"/>
          </a:xfrm>
          <a:prstGeom prst="rect">
            <a:avLst/>
          </a:prstGeom>
          <a:ln w="12700">
            <a:miter lim="400000"/>
          </a:ln>
        </p:spPr>
      </p:pic>
      <p:sp>
        <p:nvSpPr>
          <p:cNvPr id="8" name="Rectangle 7">
            <a:extLst>
              <a:ext uri="{FF2B5EF4-FFF2-40B4-BE49-F238E27FC236}">
                <a16:creationId xmlns:a16="http://schemas.microsoft.com/office/drawing/2014/main" id="{534F4011-1606-8AD2-5AD7-655319DEAEE4}"/>
              </a:ext>
            </a:extLst>
          </p:cNvPr>
          <p:cNvSpPr/>
          <p:nvPr/>
        </p:nvSpPr>
        <p:spPr>
          <a:xfrm>
            <a:off x="6667018" y="5001056"/>
            <a:ext cx="5656925" cy="862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solidFill>
              </a:rPr>
              <a:t>Alexandre</a:t>
            </a:r>
            <a:r>
              <a:rPr lang="pt-BR" sz="2400" dirty="0">
                <a:solidFill>
                  <a:schemeClr val="bg1">
                    <a:lumMod val="65000"/>
                  </a:schemeClr>
                </a:solidFill>
              </a:rPr>
              <a:t> </a:t>
            </a:r>
            <a:r>
              <a:rPr lang="pt-BR" sz="2400" b="1" dirty="0">
                <a:solidFill>
                  <a:schemeClr val="bg1">
                    <a:lumMod val="65000"/>
                  </a:schemeClr>
                </a:solidFill>
                <a:effectLst>
                  <a:outerShdw blurRad="38100" dist="38100" dir="2700000" algn="tl">
                    <a:srgbClr val="000000">
                      <a:alpha val="43137"/>
                    </a:srgbClr>
                  </a:outerShdw>
                </a:effectLst>
              </a:rPr>
              <a:t>Zanetti</a:t>
            </a:r>
            <a:r>
              <a:rPr lang="pt-BR" sz="2400" dirty="0">
                <a:solidFill>
                  <a:schemeClr val="tx1"/>
                </a:solidFill>
              </a:rPr>
              <a:t> de Almeida</a:t>
            </a:r>
            <a:endParaRPr lang="en-US" sz="2400" dirty="0">
              <a:solidFill>
                <a:schemeClr val="tx1"/>
              </a:solidFill>
            </a:endParaRPr>
          </a:p>
        </p:txBody>
      </p:sp>
      <p:sp>
        <p:nvSpPr>
          <p:cNvPr id="9" name="Rectangle 8">
            <a:extLst>
              <a:ext uri="{FF2B5EF4-FFF2-40B4-BE49-F238E27FC236}">
                <a16:creationId xmlns:a16="http://schemas.microsoft.com/office/drawing/2014/main" id="{A57DEB1C-F7C3-19CF-E925-A79CB4DACEAC}"/>
              </a:ext>
            </a:extLst>
          </p:cNvPr>
          <p:cNvSpPr/>
          <p:nvPr/>
        </p:nvSpPr>
        <p:spPr>
          <a:xfrm>
            <a:off x="6680522" y="4943180"/>
            <a:ext cx="5656925" cy="9539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bg1"/>
                </a:solidFill>
              </a:rPr>
              <a:t>Alexandre </a:t>
            </a:r>
            <a:r>
              <a:rPr lang="pt-BR" sz="2400" b="1" dirty="0">
                <a:solidFill>
                  <a:schemeClr val="bg1"/>
                </a:solidFill>
                <a:effectLst>
                  <a:outerShdw blurRad="38100" dist="38100" dir="2700000" algn="tl">
                    <a:srgbClr val="000000">
                      <a:alpha val="43137"/>
                    </a:srgbClr>
                  </a:outerShdw>
                </a:effectLst>
              </a:rPr>
              <a:t>Zanetti</a:t>
            </a:r>
            <a:r>
              <a:rPr lang="pt-BR" sz="2400" dirty="0">
                <a:solidFill>
                  <a:schemeClr val="bg1"/>
                </a:solidFill>
              </a:rPr>
              <a:t> de Almeida</a:t>
            </a:r>
            <a:endParaRPr lang="en-US" sz="2400" dirty="0">
              <a:solidFill>
                <a:schemeClr val="bg1"/>
              </a:solidFill>
            </a:endParaRPr>
          </a:p>
        </p:txBody>
      </p:sp>
      <p:sp>
        <p:nvSpPr>
          <p:cNvPr id="10" name="Rectangle 9">
            <a:extLst>
              <a:ext uri="{FF2B5EF4-FFF2-40B4-BE49-F238E27FC236}">
                <a16:creationId xmlns:a16="http://schemas.microsoft.com/office/drawing/2014/main" id="{B2A897B1-3B0D-CED7-A50B-D5C6DC465298}"/>
              </a:ext>
            </a:extLst>
          </p:cNvPr>
          <p:cNvSpPr/>
          <p:nvPr/>
        </p:nvSpPr>
        <p:spPr>
          <a:xfrm>
            <a:off x="6788359" y="5775032"/>
            <a:ext cx="4301902" cy="1082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r">
              <a:lnSpc>
                <a:spcPct val="107000"/>
              </a:lnSpc>
              <a:spcBef>
                <a:spcPts val="0"/>
              </a:spcBef>
              <a:spcAft>
                <a:spcPts val="0"/>
              </a:spcAft>
            </a:pPr>
            <a:r>
              <a:rPr lang="en-US" sz="1200" b="1" kern="100" dirty="0">
                <a:solidFill>
                  <a:schemeClr val="bg1">
                    <a:lumMod val="75000"/>
                  </a:schemeClr>
                </a:solidFill>
                <a:effectLst/>
                <a:latin typeface="Tahoma" panose="020B0604030504040204" pitchFamily="34" charset="0"/>
                <a:ea typeface="Calibri" panose="020F0502020204030204" pitchFamily="34" charset="0"/>
                <a:cs typeface="Times New Roman" panose="02020603050405020304" pitchFamily="18" charset="0"/>
              </a:rPr>
              <a:t>Customer Success Manager Architect</a:t>
            </a:r>
          </a:p>
          <a:p>
            <a:pPr marL="0" marR="0" algn="r">
              <a:lnSpc>
                <a:spcPct val="107000"/>
              </a:lnSpc>
              <a:spcBef>
                <a:spcPts val="0"/>
              </a:spcBef>
              <a:spcAft>
                <a:spcPts val="0"/>
              </a:spcAft>
            </a:pPr>
            <a:r>
              <a:rPr lang="en-US" sz="1000" b="1" kern="100" dirty="0">
                <a:solidFill>
                  <a:schemeClr val="bg1">
                    <a:lumMod val="75000"/>
                  </a:schemeClr>
                </a:solidFill>
                <a:effectLst/>
                <a:latin typeface="Tahoma" panose="020B0604030504040204" pitchFamily="34" charset="0"/>
                <a:ea typeface="Calibri" panose="020F0502020204030204" pitchFamily="34" charset="0"/>
                <a:cs typeface="Times New Roman" panose="02020603050405020304" pitchFamily="18" charset="0"/>
              </a:rPr>
              <a:t>IBM Global Sales - Customer Success Management</a:t>
            </a:r>
            <a:endParaRPr lang="en-US" sz="1600" dirty="0">
              <a:solidFill>
                <a:schemeClr val="bg1">
                  <a:lumMod val="75000"/>
                </a:schemeClr>
              </a:solidFill>
            </a:endParaRPr>
          </a:p>
        </p:txBody>
      </p:sp>
      <p:cxnSp>
        <p:nvCxnSpPr>
          <p:cNvPr id="11" name="Straight Connector 10">
            <a:extLst>
              <a:ext uri="{FF2B5EF4-FFF2-40B4-BE49-F238E27FC236}">
                <a16:creationId xmlns:a16="http://schemas.microsoft.com/office/drawing/2014/main" id="{45A8C0F5-EB44-D45C-22B6-B0991AA911D9}"/>
              </a:ext>
            </a:extLst>
          </p:cNvPr>
          <p:cNvCxnSpPr>
            <a:cxnSpLocks/>
          </p:cNvCxnSpPr>
          <p:nvPr/>
        </p:nvCxnSpPr>
        <p:spPr>
          <a:xfrm>
            <a:off x="6910087" y="5781746"/>
            <a:ext cx="5193725" cy="0"/>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E3AA4E7-AD04-AD58-15DE-C4041FADDD2F}"/>
              </a:ext>
            </a:extLst>
          </p:cNvPr>
          <p:cNvPicPr>
            <a:picLocks noChangeAspect="1"/>
          </p:cNvPicPr>
          <p:nvPr/>
        </p:nvPicPr>
        <p:blipFill rotWithShape="1">
          <a:blip r:embed="rId3"/>
          <a:srcRect l="3249" t="2013" r="5746" b="2884"/>
          <a:stretch/>
        </p:blipFill>
        <p:spPr>
          <a:xfrm>
            <a:off x="11122397" y="5974354"/>
            <a:ext cx="776378" cy="770374"/>
          </a:xfrm>
          <a:prstGeom prst="rect">
            <a:avLst/>
          </a:prstGeom>
          <a:ln>
            <a:solidFill>
              <a:schemeClr val="bg1">
                <a:lumMod val="65000"/>
              </a:schemeClr>
            </a:solid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Block Arc 80">
            <a:extLst>
              <a:ext uri="{FF2B5EF4-FFF2-40B4-BE49-F238E27FC236}">
                <a16:creationId xmlns:a16="http://schemas.microsoft.com/office/drawing/2014/main" id="{4F60C219-6C81-A435-5DFA-B14E09B42201}"/>
              </a:ext>
            </a:extLst>
          </p:cNvPr>
          <p:cNvSpPr/>
          <p:nvPr/>
        </p:nvSpPr>
        <p:spPr>
          <a:xfrm rot="16200000">
            <a:off x="7202394" y="1596852"/>
            <a:ext cx="3841499" cy="3776888"/>
          </a:xfrm>
          <a:prstGeom prst="blockArc">
            <a:avLst>
              <a:gd name="adj1" fmla="val 10800000"/>
              <a:gd name="adj2" fmla="val 73267"/>
              <a:gd name="adj3" fmla="val 3208"/>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B6C2AD47-E27C-17B9-AE96-F165045CB7E6}"/>
              </a:ext>
            </a:extLst>
          </p:cNvPr>
          <p:cNvSpPr/>
          <p:nvPr/>
        </p:nvSpPr>
        <p:spPr>
          <a:xfrm>
            <a:off x="7443856" y="1763087"/>
            <a:ext cx="3440108" cy="3440108"/>
          </a:xfrm>
          <a:prstGeom prst="ellipse">
            <a:avLst/>
          </a:prstGeom>
          <a:solidFill>
            <a:srgbClr val="A6A6A6"/>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1F51F9C-8EFD-1757-A619-E9ED4F52CC1E}"/>
              </a:ext>
            </a:extLst>
          </p:cNvPr>
          <p:cNvGrpSpPr/>
          <p:nvPr/>
        </p:nvGrpSpPr>
        <p:grpSpPr>
          <a:xfrm>
            <a:off x="734878" y="66809"/>
            <a:ext cx="8588827" cy="6701935"/>
            <a:chOff x="2639878" y="1306436"/>
            <a:chExt cx="8588827" cy="3135328"/>
          </a:xfrm>
        </p:grpSpPr>
        <p:sp>
          <p:nvSpPr>
            <p:cNvPr id="31" name="Rectangle 30">
              <a:extLst>
                <a:ext uri="{FF2B5EF4-FFF2-40B4-BE49-F238E27FC236}">
                  <a16:creationId xmlns:a16="http://schemas.microsoft.com/office/drawing/2014/main" id="{3C280C1F-60D3-CF82-EE41-40F8803BAA86}"/>
                </a:ext>
              </a:extLst>
            </p:cNvPr>
            <p:cNvSpPr/>
            <p:nvPr/>
          </p:nvSpPr>
          <p:spPr>
            <a:xfrm>
              <a:off x="5559568" y="1306436"/>
              <a:ext cx="5656925" cy="585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3400" dirty="0">
                  <a:solidFill>
                    <a:schemeClr val="bg1"/>
                  </a:solidFill>
                </a:rPr>
                <a:t>Alexandre </a:t>
              </a:r>
              <a:r>
                <a:rPr lang="pt-BR" sz="3400" b="1" dirty="0">
                  <a:solidFill>
                    <a:schemeClr val="bg1"/>
                  </a:solidFill>
                  <a:effectLst>
                    <a:outerShdw blurRad="38100" dist="38100" dir="2700000" algn="tl">
                      <a:srgbClr val="000000">
                        <a:alpha val="43137"/>
                      </a:srgbClr>
                    </a:outerShdw>
                  </a:effectLst>
                </a:rPr>
                <a:t>Zanetti</a:t>
              </a:r>
            </a:p>
          </p:txBody>
        </p:sp>
        <p:sp>
          <p:nvSpPr>
            <p:cNvPr id="3" name="Rectangle 2">
              <a:extLst>
                <a:ext uri="{FF2B5EF4-FFF2-40B4-BE49-F238E27FC236}">
                  <a16:creationId xmlns:a16="http://schemas.microsoft.com/office/drawing/2014/main" id="{02CBF23A-4806-B3AB-321A-687075B1BEBB}"/>
                </a:ext>
              </a:extLst>
            </p:cNvPr>
            <p:cNvSpPr/>
            <p:nvPr/>
          </p:nvSpPr>
          <p:spPr>
            <a:xfrm>
              <a:off x="3190727" y="1867183"/>
              <a:ext cx="5656925" cy="585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3400" dirty="0">
                  <a:solidFill>
                    <a:schemeClr val="bg1"/>
                  </a:solidFill>
                </a:rPr>
                <a:t>Objetivos de carreira</a:t>
              </a:r>
            </a:p>
          </p:txBody>
        </p:sp>
        <p:sp>
          <p:nvSpPr>
            <p:cNvPr id="5" name="Rectangle 4">
              <a:extLst>
                <a:ext uri="{FF2B5EF4-FFF2-40B4-BE49-F238E27FC236}">
                  <a16:creationId xmlns:a16="http://schemas.microsoft.com/office/drawing/2014/main" id="{8152C4DC-3070-6D2D-B521-A77CD223D1B7}"/>
                </a:ext>
              </a:extLst>
            </p:cNvPr>
            <p:cNvSpPr/>
            <p:nvPr/>
          </p:nvSpPr>
          <p:spPr>
            <a:xfrm>
              <a:off x="2639878" y="2561080"/>
              <a:ext cx="5656925" cy="585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3400" dirty="0">
                  <a:solidFill>
                    <a:schemeClr val="bg1"/>
                  </a:solidFill>
                </a:rPr>
                <a:t>Experiência profissional</a:t>
              </a:r>
            </a:p>
          </p:txBody>
        </p:sp>
        <p:sp>
          <p:nvSpPr>
            <p:cNvPr id="6" name="Rectangle 5">
              <a:extLst>
                <a:ext uri="{FF2B5EF4-FFF2-40B4-BE49-F238E27FC236}">
                  <a16:creationId xmlns:a16="http://schemas.microsoft.com/office/drawing/2014/main" id="{33727D40-EF75-8EBF-0295-C8D2CB950D6A}"/>
                </a:ext>
              </a:extLst>
            </p:cNvPr>
            <p:cNvSpPr/>
            <p:nvPr/>
          </p:nvSpPr>
          <p:spPr>
            <a:xfrm>
              <a:off x="3191216" y="3309034"/>
              <a:ext cx="5656925" cy="585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3400" dirty="0">
                  <a:solidFill>
                    <a:schemeClr val="bg1"/>
                  </a:solidFill>
                </a:rPr>
                <a:t>Habilidades</a:t>
              </a:r>
            </a:p>
          </p:txBody>
        </p:sp>
        <p:sp>
          <p:nvSpPr>
            <p:cNvPr id="7" name="Rectangle 6">
              <a:extLst>
                <a:ext uri="{FF2B5EF4-FFF2-40B4-BE49-F238E27FC236}">
                  <a16:creationId xmlns:a16="http://schemas.microsoft.com/office/drawing/2014/main" id="{3A7251F4-BC0C-47C9-78F3-4CA7D5DF5667}"/>
                </a:ext>
              </a:extLst>
            </p:cNvPr>
            <p:cNvSpPr/>
            <p:nvPr/>
          </p:nvSpPr>
          <p:spPr>
            <a:xfrm>
              <a:off x="5571780" y="3856268"/>
              <a:ext cx="5656925" cy="585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sz="3400" dirty="0">
                  <a:solidFill>
                    <a:schemeClr val="bg1"/>
                  </a:solidFill>
                </a:rPr>
                <a:t>Educação, </a:t>
              </a:r>
              <a:r>
                <a:rPr lang="pt-BR" sz="3400" dirty="0" err="1">
                  <a:solidFill>
                    <a:schemeClr val="bg1"/>
                  </a:solidFill>
                </a:rPr>
                <a:t>Badges</a:t>
              </a:r>
              <a:r>
                <a:rPr lang="pt-BR" sz="3400" dirty="0">
                  <a:solidFill>
                    <a:schemeClr val="bg1"/>
                  </a:solidFill>
                </a:rPr>
                <a:t> e Prêmios</a:t>
              </a:r>
            </a:p>
          </p:txBody>
        </p:sp>
      </p:grpSp>
      <p:cxnSp>
        <p:nvCxnSpPr>
          <p:cNvPr id="27" name="Straight Connector 26">
            <a:extLst>
              <a:ext uri="{FF2B5EF4-FFF2-40B4-BE49-F238E27FC236}">
                <a16:creationId xmlns:a16="http://schemas.microsoft.com/office/drawing/2014/main" id="{6F60BEC2-E17A-4F68-5839-E4B408BEC8E4}"/>
              </a:ext>
            </a:extLst>
          </p:cNvPr>
          <p:cNvCxnSpPr>
            <a:cxnSpLocks/>
          </p:cNvCxnSpPr>
          <p:nvPr/>
        </p:nvCxnSpPr>
        <p:spPr>
          <a:xfrm flipH="1">
            <a:off x="9123362" y="1130225"/>
            <a:ext cx="1568" cy="550937"/>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9FDB3B-5D6D-1A48-4908-E774571C8228}"/>
              </a:ext>
            </a:extLst>
          </p:cNvPr>
          <p:cNvCxnSpPr>
            <a:cxnSpLocks/>
          </p:cNvCxnSpPr>
          <p:nvPr/>
        </p:nvCxnSpPr>
        <p:spPr>
          <a:xfrm>
            <a:off x="9085261" y="5295900"/>
            <a:ext cx="1568" cy="419100"/>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45EAF11-6666-1688-ECE8-A9C14A6EF3A6}"/>
              </a:ext>
            </a:extLst>
          </p:cNvPr>
          <p:cNvGrpSpPr/>
          <p:nvPr/>
        </p:nvGrpSpPr>
        <p:grpSpPr>
          <a:xfrm>
            <a:off x="7172204" y="2055957"/>
            <a:ext cx="529058" cy="2801533"/>
            <a:chOff x="7180688" y="995128"/>
            <a:chExt cx="638175" cy="3379350"/>
          </a:xfrm>
        </p:grpSpPr>
        <p:cxnSp>
          <p:nvCxnSpPr>
            <p:cNvPr id="43" name="Straight Connector 42">
              <a:extLst>
                <a:ext uri="{FF2B5EF4-FFF2-40B4-BE49-F238E27FC236}">
                  <a16:creationId xmlns:a16="http://schemas.microsoft.com/office/drawing/2014/main" id="{0212A85F-966A-2236-8D3B-1739B2883135}"/>
                </a:ext>
              </a:extLst>
            </p:cNvPr>
            <p:cNvCxnSpPr>
              <a:cxnSpLocks/>
            </p:cNvCxnSpPr>
            <p:nvPr/>
          </p:nvCxnSpPr>
          <p:spPr>
            <a:xfrm>
              <a:off x="7180688" y="995128"/>
              <a:ext cx="638175" cy="393700"/>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1F42BB-FC94-1B4D-F1FA-F40401DB187E}"/>
                </a:ext>
              </a:extLst>
            </p:cNvPr>
            <p:cNvCxnSpPr>
              <a:cxnSpLocks/>
            </p:cNvCxnSpPr>
            <p:nvPr/>
          </p:nvCxnSpPr>
          <p:spPr>
            <a:xfrm flipV="1">
              <a:off x="7234092" y="4018704"/>
              <a:ext cx="555529" cy="355774"/>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008821A8-2516-F930-1BDD-87FC20B1FE70}"/>
              </a:ext>
            </a:extLst>
          </p:cNvPr>
          <p:cNvCxnSpPr>
            <a:cxnSpLocks/>
          </p:cNvCxnSpPr>
          <p:nvPr/>
        </p:nvCxnSpPr>
        <p:spPr>
          <a:xfrm flipV="1">
            <a:off x="8001502" y="3096570"/>
            <a:ext cx="647700" cy="393700"/>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FF49111-C3F5-2810-DAD5-B949B35BD612}"/>
              </a:ext>
            </a:extLst>
          </p:cNvPr>
          <p:cNvSpPr/>
          <p:nvPr/>
        </p:nvSpPr>
        <p:spPr>
          <a:xfrm>
            <a:off x="8982575" y="1016650"/>
            <a:ext cx="281136" cy="281136"/>
          </a:xfrm>
          <a:prstGeom prst="ellipse">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58D373D-54BC-4996-998F-C1DBE91AFFE8}"/>
              </a:ext>
            </a:extLst>
          </p:cNvPr>
          <p:cNvSpPr/>
          <p:nvPr/>
        </p:nvSpPr>
        <p:spPr>
          <a:xfrm>
            <a:off x="8944693" y="5651782"/>
            <a:ext cx="281136" cy="281136"/>
          </a:xfrm>
          <a:prstGeom prst="ellipse">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59D412E-2709-6289-ADD0-4BAAC6E1DA23}"/>
              </a:ext>
            </a:extLst>
          </p:cNvPr>
          <p:cNvSpPr/>
          <p:nvPr/>
        </p:nvSpPr>
        <p:spPr>
          <a:xfrm>
            <a:off x="7022272" y="1880842"/>
            <a:ext cx="281136" cy="281136"/>
          </a:xfrm>
          <a:prstGeom prst="ellipse">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FE79B4-CEB7-F9C3-8299-9160F29AC1EB}"/>
              </a:ext>
            </a:extLst>
          </p:cNvPr>
          <p:cNvSpPr/>
          <p:nvPr/>
        </p:nvSpPr>
        <p:spPr>
          <a:xfrm>
            <a:off x="7022272" y="4716922"/>
            <a:ext cx="281136" cy="281136"/>
          </a:xfrm>
          <a:prstGeom prst="ellipse">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BD56BED-997C-1E59-6929-75DA5EA65EA1}"/>
              </a:ext>
            </a:extLst>
          </p:cNvPr>
          <p:cNvSpPr/>
          <p:nvPr/>
        </p:nvSpPr>
        <p:spPr>
          <a:xfrm>
            <a:off x="6611070" y="3229814"/>
            <a:ext cx="281136" cy="281136"/>
          </a:xfrm>
          <a:prstGeom prst="ellipse">
            <a:avLst/>
          </a:prstGeom>
          <a:solidFill>
            <a:srgbClr val="A6A6A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16519FF-C725-0A45-7B51-6F6A8B9E737B}"/>
              </a:ext>
            </a:extLst>
          </p:cNvPr>
          <p:cNvCxnSpPr>
            <a:cxnSpLocks/>
          </p:cNvCxnSpPr>
          <p:nvPr/>
        </p:nvCxnSpPr>
        <p:spPr>
          <a:xfrm>
            <a:off x="6736466" y="3380689"/>
            <a:ext cx="545033" cy="12117"/>
          </a:xfrm>
          <a:prstGeom prst="line">
            <a:avLst/>
          </a:prstGeom>
          <a:ln w="10160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7" name="Picture 76" descr="`A person taking a selfie in front of a tall building">
            <a:extLst>
              <a:ext uri="{FF2B5EF4-FFF2-40B4-BE49-F238E27FC236}">
                <a16:creationId xmlns:a16="http://schemas.microsoft.com/office/drawing/2014/main" id="{9461465B-26F7-4F5E-2759-FE442705ED05}"/>
              </a:ext>
            </a:extLst>
          </p:cNvPr>
          <p:cNvPicPr>
            <a:picLocks noChangeAspect="1"/>
          </p:cNvPicPr>
          <p:nvPr/>
        </p:nvPicPr>
        <p:blipFill rotWithShape="1">
          <a:blip r:embed="rId2">
            <a:extLst>
              <a:ext uri="{28A0092B-C50C-407E-A947-70E740481C1C}">
                <a14:useLocalDpi xmlns:a14="http://schemas.microsoft.com/office/drawing/2010/main" val="0"/>
              </a:ext>
            </a:extLst>
          </a:blip>
          <a:srcRect l="31176" t="40466" r="13970" b="4818"/>
          <a:stretch/>
        </p:blipFill>
        <p:spPr>
          <a:xfrm>
            <a:off x="7563373" y="1879600"/>
            <a:ext cx="3211682" cy="3203750"/>
          </a:xfrm>
          <a:prstGeom prst="ellipse">
            <a:avLst/>
          </a:prstGeom>
          <a:ln>
            <a:solidFill>
              <a:schemeClr val="bg1">
                <a:lumMod val="50000"/>
              </a:schemeClr>
            </a:solidFill>
          </a:ln>
        </p:spPr>
      </p:pic>
    </p:spTree>
    <p:extLst>
      <p:ext uri="{BB962C8B-B14F-4D97-AF65-F5344CB8AC3E}">
        <p14:creationId xmlns:p14="http://schemas.microsoft.com/office/powerpoint/2010/main" val="49301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4ED4B791-F53A-3823-8775-6777BAA62EFB}"/>
              </a:ext>
            </a:extLst>
          </p:cNvPr>
          <p:cNvGrpSpPr/>
          <p:nvPr/>
        </p:nvGrpSpPr>
        <p:grpSpPr>
          <a:xfrm>
            <a:off x="0" y="3916760"/>
            <a:ext cx="12192000" cy="2941240"/>
            <a:chOff x="0" y="3916760"/>
            <a:chExt cx="12192000" cy="2941240"/>
          </a:xfrm>
        </p:grpSpPr>
        <p:sp>
          <p:nvSpPr>
            <p:cNvPr id="115" name="Rectangle 114">
              <a:extLst>
                <a:ext uri="{FF2B5EF4-FFF2-40B4-BE49-F238E27FC236}">
                  <a16:creationId xmlns:a16="http://schemas.microsoft.com/office/drawing/2014/main" id="{AC195E21-C595-3281-BF94-011CEB52C32D}"/>
                </a:ext>
              </a:extLst>
            </p:cNvPr>
            <p:cNvSpPr/>
            <p:nvPr/>
          </p:nvSpPr>
          <p:spPr>
            <a:xfrm>
              <a:off x="0" y="3916760"/>
              <a:ext cx="12192000" cy="2941240"/>
            </a:xfrm>
            <a:prstGeom prst="rect">
              <a:avLst/>
            </a:prstGeom>
            <a:solidFill>
              <a:schemeClr val="tx1"/>
            </a:solidFill>
            <a:ln>
              <a:solidFill>
                <a:schemeClr val="bg1">
                  <a:lumMod val="8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0E4BF9F0-55AE-2BFF-C239-58DCD71A6536}"/>
                </a:ext>
              </a:extLst>
            </p:cNvPr>
            <p:cNvGrpSpPr/>
            <p:nvPr/>
          </p:nvGrpSpPr>
          <p:grpSpPr>
            <a:xfrm>
              <a:off x="260350" y="4032650"/>
              <a:ext cx="11779250" cy="190500"/>
              <a:chOff x="260350" y="4140200"/>
              <a:chExt cx="11779250" cy="190500"/>
            </a:xfrm>
          </p:grpSpPr>
          <p:sp>
            <p:nvSpPr>
              <p:cNvPr id="1037" name="Rectangle 1036">
                <a:extLst>
                  <a:ext uri="{FF2B5EF4-FFF2-40B4-BE49-F238E27FC236}">
                    <a16:creationId xmlns:a16="http://schemas.microsoft.com/office/drawing/2014/main" id="{0A5C81BE-9D53-AE2A-A159-61507F2B844D}"/>
                  </a:ext>
                </a:extLst>
              </p:cNvPr>
              <p:cNvSpPr/>
              <p:nvPr/>
            </p:nvSpPr>
            <p:spPr>
              <a:xfrm>
                <a:off x="260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45D42588-C057-BD86-AC6F-770CC3647322}"/>
                  </a:ext>
                </a:extLst>
              </p:cNvPr>
              <p:cNvSpPr/>
              <p:nvPr/>
            </p:nvSpPr>
            <p:spPr>
              <a:xfrm>
                <a:off x="844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F18F5FBC-24F8-2593-FE89-E4838F823205}"/>
                  </a:ext>
                </a:extLst>
              </p:cNvPr>
              <p:cNvSpPr/>
              <p:nvPr/>
            </p:nvSpPr>
            <p:spPr>
              <a:xfrm>
                <a:off x="1377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DB52842E-26F6-C676-17C5-86D2686DB816}"/>
                  </a:ext>
                </a:extLst>
              </p:cNvPr>
              <p:cNvSpPr/>
              <p:nvPr/>
            </p:nvSpPr>
            <p:spPr>
              <a:xfrm>
                <a:off x="1962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A2ACEA59-9168-B2D7-6A54-A9C8E6A26A02}"/>
                  </a:ext>
                </a:extLst>
              </p:cNvPr>
              <p:cNvSpPr/>
              <p:nvPr/>
            </p:nvSpPr>
            <p:spPr>
              <a:xfrm>
                <a:off x="2546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61564F10-F3BC-A9EB-9957-FFABA354AA3B}"/>
                  </a:ext>
                </a:extLst>
              </p:cNvPr>
              <p:cNvSpPr/>
              <p:nvPr/>
            </p:nvSpPr>
            <p:spPr>
              <a:xfrm>
                <a:off x="3130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F6FB23C9-45D5-764D-9CA8-2DDE5673DF4A}"/>
                  </a:ext>
                </a:extLst>
              </p:cNvPr>
              <p:cNvSpPr/>
              <p:nvPr/>
            </p:nvSpPr>
            <p:spPr>
              <a:xfrm>
                <a:off x="3663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9CC6DC53-B614-A773-09E9-03393EF8EC75}"/>
                  </a:ext>
                </a:extLst>
              </p:cNvPr>
              <p:cNvSpPr/>
              <p:nvPr/>
            </p:nvSpPr>
            <p:spPr>
              <a:xfrm>
                <a:off x="4248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D2F8F508-7ABE-4D5C-E68F-081A5198EF49}"/>
                  </a:ext>
                </a:extLst>
              </p:cNvPr>
              <p:cNvSpPr/>
              <p:nvPr/>
            </p:nvSpPr>
            <p:spPr>
              <a:xfrm>
                <a:off x="4800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8DAF538C-31E9-FFA2-BFD3-0A8E5EC0C802}"/>
                  </a:ext>
                </a:extLst>
              </p:cNvPr>
              <p:cNvSpPr/>
              <p:nvPr/>
            </p:nvSpPr>
            <p:spPr>
              <a:xfrm>
                <a:off x="5384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A88E85E3-844E-B69A-644B-CDD652039F81}"/>
                  </a:ext>
                </a:extLst>
              </p:cNvPr>
              <p:cNvSpPr/>
              <p:nvPr/>
            </p:nvSpPr>
            <p:spPr>
              <a:xfrm>
                <a:off x="5918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DFD20184-ED5A-1EA4-C879-DDC3A0DF66C3}"/>
                  </a:ext>
                </a:extLst>
              </p:cNvPr>
              <p:cNvSpPr/>
              <p:nvPr/>
            </p:nvSpPr>
            <p:spPr>
              <a:xfrm>
                <a:off x="6502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EF9AF251-D789-4080-CFCD-4662A388DB3F}"/>
                  </a:ext>
                </a:extLst>
              </p:cNvPr>
              <p:cNvSpPr/>
              <p:nvPr/>
            </p:nvSpPr>
            <p:spPr>
              <a:xfrm>
                <a:off x="7086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CB6183AB-CDF3-1BC8-EE72-E98DE3CD07DC}"/>
                  </a:ext>
                </a:extLst>
              </p:cNvPr>
              <p:cNvSpPr/>
              <p:nvPr/>
            </p:nvSpPr>
            <p:spPr>
              <a:xfrm>
                <a:off x="7670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D6367857-740E-0052-699A-50EBB9D591CB}"/>
                  </a:ext>
                </a:extLst>
              </p:cNvPr>
              <p:cNvSpPr/>
              <p:nvPr/>
            </p:nvSpPr>
            <p:spPr>
              <a:xfrm>
                <a:off x="8204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C7A1290F-907F-7F50-D76B-7BC547DCBDA3}"/>
                  </a:ext>
                </a:extLst>
              </p:cNvPr>
              <p:cNvSpPr/>
              <p:nvPr/>
            </p:nvSpPr>
            <p:spPr>
              <a:xfrm>
                <a:off x="8788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C57FD701-BDED-B6D5-D947-1ECBE30C31C1}"/>
                  </a:ext>
                </a:extLst>
              </p:cNvPr>
              <p:cNvSpPr/>
              <p:nvPr/>
            </p:nvSpPr>
            <p:spPr>
              <a:xfrm>
                <a:off x="9372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D258D0E-5F78-E55A-BA40-BE64E1777FE5}"/>
                  </a:ext>
                </a:extLst>
              </p:cNvPr>
              <p:cNvSpPr/>
              <p:nvPr/>
            </p:nvSpPr>
            <p:spPr>
              <a:xfrm>
                <a:off x="9956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0E28F35F-85C4-5F64-3096-0B441A16F579}"/>
                  </a:ext>
                </a:extLst>
              </p:cNvPr>
              <p:cNvSpPr/>
              <p:nvPr/>
            </p:nvSpPr>
            <p:spPr>
              <a:xfrm>
                <a:off x="10490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6" name="Rectangle 1055">
                <a:extLst>
                  <a:ext uri="{FF2B5EF4-FFF2-40B4-BE49-F238E27FC236}">
                    <a16:creationId xmlns:a16="http://schemas.microsoft.com/office/drawing/2014/main" id="{5D4F7351-CDF5-8E17-2A26-A88EE072B229}"/>
                  </a:ext>
                </a:extLst>
              </p:cNvPr>
              <p:cNvSpPr/>
              <p:nvPr/>
            </p:nvSpPr>
            <p:spPr>
              <a:xfrm>
                <a:off x="11074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4B89EB3B-518E-F4D2-CE6B-C79404904B72}"/>
                  </a:ext>
                </a:extLst>
              </p:cNvPr>
              <p:cNvSpPr/>
              <p:nvPr/>
            </p:nvSpPr>
            <p:spPr>
              <a:xfrm>
                <a:off x="11658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831B80CD-4FFD-757B-635C-0ED87CF994F8}"/>
                </a:ext>
              </a:extLst>
            </p:cNvPr>
            <p:cNvGrpSpPr/>
            <p:nvPr/>
          </p:nvGrpSpPr>
          <p:grpSpPr>
            <a:xfrm>
              <a:off x="260350" y="6575160"/>
              <a:ext cx="11779250" cy="190500"/>
              <a:chOff x="260350" y="4140200"/>
              <a:chExt cx="11779250" cy="190500"/>
            </a:xfrm>
          </p:grpSpPr>
          <p:sp>
            <p:nvSpPr>
              <p:cNvPr id="118" name="Rectangle 117">
                <a:extLst>
                  <a:ext uri="{FF2B5EF4-FFF2-40B4-BE49-F238E27FC236}">
                    <a16:creationId xmlns:a16="http://schemas.microsoft.com/office/drawing/2014/main" id="{6D3D6595-B41F-487A-78DB-4609D34EBB7A}"/>
                  </a:ext>
                </a:extLst>
              </p:cNvPr>
              <p:cNvSpPr/>
              <p:nvPr/>
            </p:nvSpPr>
            <p:spPr>
              <a:xfrm>
                <a:off x="260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FAE2011-9BF0-D126-3CFF-76B47FB5D80B}"/>
                  </a:ext>
                </a:extLst>
              </p:cNvPr>
              <p:cNvSpPr/>
              <p:nvPr/>
            </p:nvSpPr>
            <p:spPr>
              <a:xfrm>
                <a:off x="844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5EB121C-DA9F-B65E-1006-EAD5A199769F}"/>
                  </a:ext>
                </a:extLst>
              </p:cNvPr>
              <p:cNvSpPr/>
              <p:nvPr/>
            </p:nvSpPr>
            <p:spPr>
              <a:xfrm>
                <a:off x="1377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67C27DD-C1DB-89F2-7E4B-95B2134B5129}"/>
                  </a:ext>
                </a:extLst>
              </p:cNvPr>
              <p:cNvSpPr/>
              <p:nvPr/>
            </p:nvSpPr>
            <p:spPr>
              <a:xfrm>
                <a:off x="1962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5CFD37F-4C55-9963-0828-FAD1B6F28B82}"/>
                  </a:ext>
                </a:extLst>
              </p:cNvPr>
              <p:cNvSpPr/>
              <p:nvPr/>
            </p:nvSpPr>
            <p:spPr>
              <a:xfrm>
                <a:off x="2546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F58FB031-C2AF-3F99-E8A4-406FB6489761}"/>
                  </a:ext>
                </a:extLst>
              </p:cNvPr>
              <p:cNvSpPr/>
              <p:nvPr/>
            </p:nvSpPr>
            <p:spPr>
              <a:xfrm>
                <a:off x="3130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5067ACA-6E33-0C53-0335-C85439539F71}"/>
                  </a:ext>
                </a:extLst>
              </p:cNvPr>
              <p:cNvSpPr/>
              <p:nvPr/>
            </p:nvSpPr>
            <p:spPr>
              <a:xfrm>
                <a:off x="3663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2DCC486-29B9-D00E-10CA-5EAFF2614AD8}"/>
                  </a:ext>
                </a:extLst>
              </p:cNvPr>
              <p:cNvSpPr/>
              <p:nvPr/>
            </p:nvSpPr>
            <p:spPr>
              <a:xfrm>
                <a:off x="4248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EDDE76C-145E-A2DF-8DCB-49F10F67A927}"/>
                  </a:ext>
                </a:extLst>
              </p:cNvPr>
              <p:cNvSpPr/>
              <p:nvPr/>
            </p:nvSpPr>
            <p:spPr>
              <a:xfrm>
                <a:off x="4800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52B76C57-6236-2D1A-A504-03E57A50A9FF}"/>
                  </a:ext>
                </a:extLst>
              </p:cNvPr>
              <p:cNvSpPr/>
              <p:nvPr/>
            </p:nvSpPr>
            <p:spPr>
              <a:xfrm>
                <a:off x="5384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465EBB62-B39A-F388-CBF9-27883C3C7221}"/>
                  </a:ext>
                </a:extLst>
              </p:cNvPr>
              <p:cNvSpPr/>
              <p:nvPr/>
            </p:nvSpPr>
            <p:spPr>
              <a:xfrm>
                <a:off x="5918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E1C44D90-F27F-EF85-BF51-32DAA0B61E6B}"/>
                  </a:ext>
                </a:extLst>
              </p:cNvPr>
              <p:cNvSpPr/>
              <p:nvPr/>
            </p:nvSpPr>
            <p:spPr>
              <a:xfrm>
                <a:off x="6502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54BCFDCF-D30A-32CF-42B0-F18CC7477A73}"/>
                  </a:ext>
                </a:extLst>
              </p:cNvPr>
              <p:cNvSpPr/>
              <p:nvPr/>
            </p:nvSpPr>
            <p:spPr>
              <a:xfrm>
                <a:off x="7086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08359A00-BB5C-C555-A9BE-C9316FFB6255}"/>
                  </a:ext>
                </a:extLst>
              </p:cNvPr>
              <p:cNvSpPr/>
              <p:nvPr/>
            </p:nvSpPr>
            <p:spPr>
              <a:xfrm>
                <a:off x="7670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2403AE7F-12C1-1057-71D6-81B9FE64346D}"/>
                  </a:ext>
                </a:extLst>
              </p:cNvPr>
              <p:cNvSpPr/>
              <p:nvPr/>
            </p:nvSpPr>
            <p:spPr>
              <a:xfrm>
                <a:off x="8204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1" name="Rectangle 1030">
                <a:extLst>
                  <a:ext uri="{FF2B5EF4-FFF2-40B4-BE49-F238E27FC236}">
                    <a16:creationId xmlns:a16="http://schemas.microsoft.com/office/drawing/2014/main" id="{D8CC7F12-C035-0AE3-6AAE-2861405C96AB}"/>
                  </a:ext>
                </a:extLst>
              </p:cNvPr>
              <p:cNvSpPr/>
              <p:nvPr/>
            </p:nvSpPr>
            <p:spPr>
              <a:xfrm>
                <a:off x="8788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9D11AF68-887D-2DC0-6321-A8F962210D2F}"/>
                  </a:ext>
                </a:extLst>
              </p:cNvPr>
              <p:cNvSpPr/>
              <p:nvPr/>
            </p:nvSpPr>
            <p:spPr>
              <a:xfrm>
                <a:off x="9372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71E7E3D-C0D4-7DC5-BEAD-5CD062156DD4}"/>
                  </a:ext>
                </a:extLst>
              </p:cNvPr>
              <p:cNvSpPr/>
              <p:nvPr/>
            </p:nvSpPr>
            <p:spPr>
              <a:xfrm>
                <a:off x="9956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4" name="Rectangle 1033">
                <a:extLst>
                  <a:ext uri="{FF2B5EF4-FFF2-40B4-BE49-F238E27FC236}">
                    <a16:creationId xmlns:a16="http://schemas.microsoft.com/office/drawing/2014/main" id="{7F944CB6-CFAD-98A4-8145-663C9A02B635}"/>
                  </a:ext>
                </a:extLst>
              </p:cNvPr>
              <p:cNvSpPr/>
              <p:nvPr/>
            </p:nvSpPr>
            <p:spPr>
              <a:xfrm>
                <a:off x="10490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C8CB277-A413-877E-23B6-2B680C7E8BC3}"/>
                  </a:ext>
                </a:extLst>
              </p:cNvPr>
              <p:cNvSpPr/>
              <p:nvPr/>
            </p:nvSpPr>
            <p:spPr>
              <a:xfrm>
                <a:off x="11074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C8BD95FA-79E2-3125-6C90-CD8FFD9B215F}"/>
                  </a:ext>
                </a:extLst>
              </p:cNvPr>
              <p:cNvSpPr/>
              <p:nvPr/>
            </p:nvSpPr>
            <p:spPr>
              <a:xfrm>
                <a:off x="11658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grpSp>
      <p:sp>
        <p:nvSpPr>
          <p:cNvPr id="4" name="Title 3">
            <a:extLst>
              <a:ext uri="{FF2B5EF4-FFF2-40B4-BE49-F238E27FC236}">
                <a16:creationId xmlns:a16="http://schemas.microsoft.com/office/drawing/2014/main" id="{6D8A64B3-E440-4013-973A-A5432EA4BBAD}"/>
              </a:ext>
            </a:extLst>
          </p:cNvPr>
          <p:cNvSpPr>
            <a:spLocks noGrp="1"/>
          </p:cNvSpPr>
          <p:nvPr>
            <p:ph type="title"/>
          </p:nvPr>
        </p:nvSpPr>
        <p:spPr>
          <a:xfrm>
            <a:off x="469900" y="200025"/>
            <a:ext cx="4203700" cy="1325563"/>
          </a:xfrm>
        </p:spPr>
        <p:txBody>
          <a:bodyPr/>
          <a:lstStyle/>
          <a:p>
            <a:pPr algn="r"/>
            <a:r>
              <a:rPr lang="pt-BR" dirty="0">
                <a:solidFill>
                  <a:schemeClr val="bg1"/>
                </a:solidFill>
              </a:rPr>
              <a:t>Alexandre Zanetti</a:t>
            </a:r>
            <a:endParaRPr lang="en-US" dirty="0">
              <a:solidFill>
                <a:schemeClr val="bg1"/>
              </a:solidFill>
            </a:endParaRPr>
          </a:p>
        </p:txBody>
      </p:sp>
      <p:sp>
        <p:nvSpPr>
          <p:cNvPr id="9" name="Rectangle 8">
            <a:extLst>
              <a:ext uri="{FF2B5EF4-FFF2-40B4-BE49-F238E27FC236}">
                <a16:creationId xmlns:a16="http://schemas.microsoft.com/office/drawing/2014/main" id="{4B8432F2-0292-33C4-A036-C1CB25605772}"/>
              </a:ext>
            </a:extLst>
          </p:cNvPr>
          <p:cNvSpPr/>
          <p:nvPr/>
        </p:nvSpPr>
        <p:spPr>
          <a:xfrm>
            <a:off x="5899150" y="232569"/>
            <a:ext cx="2755900" cy="122872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Homem, branco, </a:t>
            </a:r>
          </a:p>
          <a:p>
            <a:pPr algn="ctr"/>
            <a:r>
              <a:rPr lang="pt-BR" sz="2000" dirty="0">
                <a:solidFill>
                  <a:schemeClr val="tx1"/>
                </a:solidFill>
              </a:rPr>
              <a:t>50 anos,</a:t>
            </a:r>
          </a:p>
          <a:p>
            <a:pPr algn="ctr"/>
            <a:r>
              <a:rPr lang="pt-BR" sz="2000" dirty="0">
                <a:solidFill>
                  <a:schemeClr val="tx1"/>
                </a:solidFill>
              </a:rPr>
              <a:t>1,79cm e 72Kg</a:t>
            </a:r>
            <a:endParaRPr lang="en-US" sz="2000" dirty="0">
              <a:solidFill>
                <a:schemeClr val="tx1"/>
              </a:solidFill>
            </a:endParaRPr>
          </a:p>
        </p:txBody>
      </p:sp>
      <p:sp>
        <p:nvSpPr>
          <p:cNvPr id="12" name="Rectangle 11">
            <a:extLst>
              <a:ext uri="{FF2B5EF4-FFF2-40B4-BE49-F238E27FC236}">
                <a16:creationId xmlns:a16="http://schemas.microsoft.com/office/drawing/2014/main" id="{3C7ED6B9-A7D4-1441-1DD8-468CD2A8F18B}"/>
              </a:ext>
            </a:extLst>
          </p:cNvPr>
          <p:cNvSpPr/>
          <p:nvPr/>
        </p:nvSpPr>
        <p:spPr>
          <a:xfrm>
            <a:off x="8978900" y="1066277"/>
            <a:ext cx="2755900" cy="122872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pt-BR" sz="2000" dirty="0">
                <a:solidFill>
                  <a:schemeClr val="tx1"/>
                </a:solidFill>
              </a:rPr>
              <a:t>Trabalha desde 15 anos (primeiro emprego foi no Bradesco como office-boy)</a:t>
            </a:r>
          </a:p>
        </p:txBody>
      </p:sp>
      <p:sp>
        <p:nvSpPr>
          <p:cNvPr id="13" name="Rectangle 12">
            <a:extLst>
              <a:ext uri="{FF2B5EF4-FFF2-40B4-BE49-F238E27FC236}">
                <a16:creationId xmlns:a16="http://schemas.microsoft.com/office/drawing/2014/main" id="{86A4EDF2-4C19-7884-C6B7-35BB765B7C1A}"/>
              </a:ext>
            </a:extLst>
          </p:cNvPr>
          <p:cNvSpPr/>
          <p:nvPr/>
        </p:nvSpPr>
        <p:spPr>
          <a:xfrm>
            <a:off x="511175" y="1512030"/>
            <a:ext cx="2755900" cy="122872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pt-BR" sz="2000" dirty="0">
                <a:solidFill>
                  <a:schemeClr val="tx1"/>
                </a:solidFill>
              </a:rPr>
              <a:t>Casado com Aninha</a:t>
            </a:r>
          </a:p>
          <a:p>
            <a:pPr algn="ctr"/>
            <a:r>
              <a:rPr lang="pt-BR" sz="2000" dirty="0">
                <a:solidFill>
                  <a:schemeClr val="tx1"/>
                </a:solidFill>
              </a:rPr>
              <a:t>23 anos</a:t>
            </a:r>
          </a:p>
        </p:txBody>
      </p:sp>
      <p:sp>
        <p:nvSpPr>
          <p:cNvPr id="15" name="Rectangle 14">
            <a:extLst>
              <a:ext uri="{FF2B5EF4-FFF2-40B4-BE49-F238E27FC236}">
                <a16:creationId xmlns:a16="http://schemas.microsoft.com/office/drawing/2014/main" id="{60FC8D9C-2709-6D40-FECC-823D8F4BDDAF}"/>
              </a:ext>
            </a:extLst>
          </p:cNvPr>
          <p:cNvSpPr/>
          <p:nvPr/>
        </p:nvSpPr>
        <p:spPr>
          <a:xfrm>
            <a:off x="3962400" y="2031938"/>
            <a:ext cx="2755900" cy="122872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pt-BR" sz="2000" dirty="0">
                <a:solidFill>
                  <a:schemeClr val="tx1"/>
                </a:solidFill>
              </a:rPr>
              <a:t>Pai do Mateus Kenji </a:t>
            </a:r>
          </a:p>
          <a:p>
            <a:pPr marL="0" indent="0" algn="ctr">
              <a:buNone/>
            </a:pPr>
            <a:r>
              <a:rPr lang="pt-BR" sz="2000" dirty="0">
                <a:solidFill>
                  <a:schemeClr val="tx1"/>
                </a:solidFill>
              </a:rPr>
              <a:t>17 anos</a:t>
            </a:r>
          </a:p>
        </p:txBody>
      </p:sp>
      <p:sp>
        <p:nvSpPr>
          <p:cNvPr id="23" name="Rectangle 22">
            <a:extLst>
              <a:ext uri="{FF2B5EF4-FFF2-40B4-BE49-F238E27FC236}">
                <a16:creationId xmlns:a16="http://schemas.microsoft.com/office/drawing/2014/main" id="{51808627-4ECD-6F43-5249-7897FA707756}"/>
              </a:ext>
            </a:extLst>
          </p:cNvPr>
          <p:cNvSpPr/>
          <p:nvPr/>
        </p:nvSpPr>
        <p:spPr>
          <a:xfrm>
            <a:off x="8108950" y="2554735"/>
            <a:ext cx="3930650" cy="122872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Paixões: Tecnologia/Estudar, Família/Amigos, Fotografia, Viagens, Corrida </a:t>
            </a:r>
            <a:r>
              <a:rPr lang="pt-BR" sz="2000">
                <a:solidFill>
                  <a:schemeClr val="tx1"/>
                </a:solidFill>
              </a:rPr>
              <a:t>(Maratonas) </a:t>
            </a:r>
            <a:r>
              <a:rPr lang="pt-BR" sz="2000" dirty="0">
                <a:solidFill>
                  <a:schemeClr val="tx1"/>
                </a:solidFill>
              </a:rPr>
              <a:t>e Voluntariado</a:t>
            </a:r>
          </a:p>
        </p:txBody>
      </p:sp>
      <p:cxnSp>
        <p:nvCxnSpPr>
          <p:cNvPr id="47" name="Straight Connector 46">
            <a:extLst>
              <a:ext uri="{FF2B5EF4-FFF2-40B4-BE49-F238E27FC236}">
                <a16:creationId xmlns:a16="http://schemas.microsoft.com/office/drawing/2014/main" id="{573DCAEB-951F-4FFB-7017-6C60DE4DB36C}"/>
              </a:ext>
            </a:extLst>
          </p:cNvPr>
          <p:cNvCxnSpPr>
            <a:cxnSpLocks/>
            <a:stCxn id="4" idx="3"/>
            <a:endCxn id="9" idx="1"/>
          </p:cNvCxnSpPr>
          <p:nvPr/>
        </p:nvCxnSpPr>
        <p:spPr>
          <a:xfrm flipV="1">
            <a:off x="4673600" y="846932"/>
            <a:ext cx="1225550" cy="1587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5957218C-0940-C49E-4A7A-F4126763EAF1}"/>
              </a:ext>
            </a:extLst>
          </p:cNvPr>
          <p:cNvCxnSpPr>
            <a:cxnSpLocks/>
            <a:stCxn id="9" idx="3"/>
            <a:endCxn id="12" idx="0"/>
          </p:cNvCxnSpPr>
          <p:nvPr/>
        </p:nvCxnSpPr>
        <p:spPr>
          <a:xfrm>
            <a:off x="8655050" y="846932"/>
            <a:ext cx="1701800" cy="219345"/>
          </a:xfrm>
          <a:prstGeom prst="bentConnector2">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0C9BCF61-D400-E704-8922-734B2E5427FA}"/>
              </a:ext>
            </a:extLst>
          </p:cNvPr>
          <p:cNvCxnSpPr>
            <a:cxnSpLocks/>
            <a:stCxn id="13" idx="0"/>
            <a:endCxn id="12" idx="1"/>
          </p:cNvCxnSpPr>
          <p:nvPr/>
        </p:nvCxnSpPr>
        <p:spPr>
          <a:xfrm rot="16200000" flipH="1">
            <a:off x="5349707" y="-1948552"/>
            <a:ext cx="168610" cy="7089775"/>
          </a:xfrm>
          <a:prstGeom prst="bentConnector4">
            <a:avLst>
              <a:gd name="adj1" fmla="val -135579"/>
              <a:gd name="adj2" fmla="val 50582"/>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76949ED0-E017-3005-CE56-55D80F5C0C7E}"/>
              </a:ext>
            </a:extLst>
          </p:cNvPr>
          <p:cNvCxnSpPr>
            <a:cxnSpLocks/>
            <a:stCxn id="15" idx="0"/>
            <a:endCxn id="13" idx="2"/>
          </p:cNvCxnSpPr>
          <p:nvPr/>
        </p:nvCxnSpPr>
        <p:spPr>
          <a:xfrm rot="16200000" flipH="1" flipV="1">
            <a:off x="3260329" y="660733"/>
            <a:ext cx="708817" cy="3451225"/>
          </a:xfrm>
          <a:prstGeom prst="bentConnector5">
            <a:avLst>
              <a:gd name="adj1" fmla="val -32251"/>
              <a:gd name="adj2" fmla="val 50000"/>
              <a:gd name="adj3" fmla="val 132251"/>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C12825A-559A-5B15-7EF0-4D76D99CEEE6}"/>
              </a:ext>
            </a:extLst>
          </p:cNvPr>
          <p:cNvCxnSpPr>
            <a:cxnSpLocks/>
            <a:stCxn id="23" idx="1"/>
            <a:endCxn id="15" idx="2"/>
          </p:cNvCxnSpPr>
          <p:nvPr/>
        </p:nvCxnSpPr>
        <p:spPr>
          <a:xfrm rot="10800000" flipV="1">
            <a:off x="5340350" y="3169097"/>
            <a:ext cx="2768600" cy="91565"/>
          </a:xfrm>
          <a:prstGeom prst="bentConnector4">
            <a:avLst>
              <a:gd name="adj1" fmla="val 25115"/>
              <a:gd name="adj2" fmla="val 483713"/>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9A3571F-93F9-61A1-E8E0-22E6CE1FA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03" b="15523"/>
          <a:stretch/>
        </p:blipFill>
        <p:spPr bwMode="auto">
          <a:xfrm>
            <a:off x="8053920" y="4789586"/>
            <a:ext cx="1475706" cy="136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1547C5-0FE6-5C31-E6AC-965453CB9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35" t="28178" r="34468" b="24737"/>
          <a:stretch/>
        </p:blipFill>
        <p:spPr bwMode="auto">
          <a:xfrm>
            <a:off x="9605826" y="4612628"/>
            <a:ext cx="1327150" cy="171460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6">
            <a:extLst>
              <a:ext uri="{FF2B5EF4-FFF2-40B4-BE49-F238E27FC236}">
                <a16:creationId xmlns:a16="http://schemas.microsoft.com/office/drawing/2014/main" id="{E832311B-65DD-B1BD-3BA6-C2FB93019E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37" t="30266" r="3387" b="8313"/>
          <a:stretch/>
        </p:blipFill>
        <p:spPr bwMode="auto">
          <a:xfrm>
            <a:off x="-2655887" y="4579923"/>
            <a:ext cx="2015671" cy="156936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8">
            <a:extLst>
              <a:ext uri="{FF2B5EF4-FFF2-40B4-BE49-F238E27FC236}">
                <a16:creationId xmlns:a16="http://schemas.microsoft.com/office/drawing/2014/main" id="{562FDEF3-81DA-339A-C019-45CC090D92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04" t="37252" r="9719" b="5471"/>
          <a:stretch/>
        </p:blipFill>
        <p:spPr bwMode="auto">
          <a:xfrm>
            <a:off x="-3075689" y="1957199"/>
            <a:ext cx="1661318" cy="1471801"/>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10">
            <a:extLst>
              <a:ext uri="{FF2B5EF4-FFF2-40B4-BE49-F238E27FC236}">
                <a16:creationId xmlns:a16="http://schemas.microsoft.com/office/drawing/2014/main" id="{EF55D702-AF97-3A24-64FF-636465D807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171" t="39393" r="30196" b="17719"/>
          <a:stretch/>
        </p:blipFill>
        <p:spPr bwMode="auto">
          <a:xfrm>
            <a:off x="-2996633" y="6858000"/>
            <a:ext cx="1784350" cy="1257973"/>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12">
            <a:extLst>
              <a:ext uri="{FF2B5EF4-FFF2-40B4-BE49-F238E27FC236}">
                <a16:creationId xmlns:a16="http://schemas.microsoft.com/office/drawing/2014/main" id="{D54B6AF1-DE19-48B8-F9C5-64EAEE9062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11" t="25512" r="14891" b="15547"/>
          <a:stretch/>
        </p:blipFill>
        <p:spPr bwMode="auto">
          <a:xfrm>
            <a:off x="-3631264" y="-729932"/>
            <a:ext cx="2490503" cy="1978419"/>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20">
            <a:extLst>
              <a:ext uri="{FF2B5EF4-FFF2-40B4-BE49-F238E27FC236}">
                <a16:creationId xmlns:a16="http://schemas.microsoft.com/office/drawing/2014/main" id="{6DCF8B1F-44E9-1073-65A6-7DF209AAA4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750" t="28539" r="54199" b="10334"/>
          <a:stretch/>
        </p:blipFill>
        <p:spPr bwMode="auto">
          <a:xfrm>
            <a:off x="10987567" y="4557325"/>
            <a:ext cx="1052033" cy="173564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22">
            <a:extLst>
              <a:ext uri="{FF2B5EF4-FFF2-40B4-BE49-F238E27FC236}">
                <a16:creationId xmlns:a16="http://schemas.microsoft.com/office/drawing/2014/main" id="{8D9AE5CE-C572-EDC9-48AD-E50F302A0BB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371" t="26577" r="13660" b="12350"/>
          <a:stretch/>
        </p:blipFill>
        <p:spPr bwMode="auto">
          <a:xfrm>
            <a:off x="6935474" y="4585212"/>
            <a:ext cx="1052034" cy="1731485"/>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24">
            <a:extLst>
              <a:ext uri="{FF2B5EF4-FFF2-40B4-BE49-F238E27FC236}">
                <a16:creationId xmlns:a16="http://schemas.microsoft.com/office/drawing/2014/main" id="{2D9176B9-605D-D456-2B3B-E83E0D329F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375" y="4393292"/>
            <a:ext cx="1372796" cy="2054913"/>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18">
            <a:extLst>
              <a:ext uri="{FF2B5EF4-FFF2-40B4-BE49-F238E27FC236}">
                <a16:creationId xmlns:a16="http://schemas.microsoft.com/office/drawing/2014/main" id="{2DBBDC90-CAAB-6219-7D8F-8AAD824C12F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8747" r="14152" b="18325"/>
          <a:stretch/>
        </p:blipFill>
        <p:spPr bwMode="auto">
          <a:xfrm>
            <a:off x="3710119" y="8064037"/>
            <a:ext cx="1576256" cy="866714"/>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26">
            <a:extLst>
              <a:ext uri="{FF2B5EF4-FFF2-40B4-BE49-F238E27FC236}">
                <a16:creationId xmlns:a16="http://schemas.microsoft.com/office/drawing/2014/main" id="{93AF5B27-9C26-B721-8CBF-7BCB82C661B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411" t="30874" r="22828" b="30417"/>
          <a:stretch/>
        </p:blipFill>
        <p:spPr bwMode="auto">
          <a:xfrm>
            <a:off x="2342242" y="4372573"/>
            <a:ext cx="1365250" cy="2067922"/>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28">
            <a:extLst>
              <a:ext uri="{FF2B5EF4-FFF2-40B4-BE49-F238E27FC236}">
                <a16:creationId xmlns:a16="http://schemas.microsoft.com/office/drawing/2014/main" id="{19A26C9D-EC35-FCDA-919E-3E8F55768D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545" t="26944" r="23737" b="18055"/>
          <a:stretch/>
        </p:blipFill>
        <p:spPr bwMode="auto">
          <a:xfrm>
            <a:off x="3562744" y="4738262"/>
            <a:ext cx="1994098" cy="1425384"/>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16">
            <a:extLst>
              <a:ext uri="{FF2B5EF4-FFF2-40B4-BE49-F238E27FC236}">
                <a16:creationId xmlns:a16="http://schemas.microsoft.com/office/drawing/2014/main" id="{4F643CAA-A464-2423-6F95-A612BB59B4E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0559" t="18073" r="22765" b="39039"/>
          <a:stretch/>
        </p:blipFill>
        <p:spPr bwMode="auto">
          <a:xfrm>
            <a:off x="6772274" y="7415839"/>
            <a:ext cx="2178051" cy="1236331"/>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16">
            <a:extLst>
              <a:ext uri="{FF2B5EF4-FFF2-40B4-BE49-F238E27FC236}">
                <a16:creationId xmlns:a16="http://schemas.microsoft.com/office/drawing/2014/main" id="{479C0113-6025-FC37-94C3-4FBB41EC0B9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8435" t="16010" r="15833" b="31669"/>
          <a:stretch/>
        </p:blipFill>
        <p:spPr bwMode="auto">
          <a:xfrm>
            <a:off x="1073150" y="5298094"/>
            <a:ext cx="1365250" cy="1171465"/>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14">
            <a:extLst>
              <a:ext uri="{FF2B5EF4-FFF2-40B4-BE49-F238E27FC236}">
                <a16:creationId xmlns:a16="http://schemas.microsoft.com/office/drawing/2014/main" id="{410E4A9C-3D98-7C5A-3469-A306E49E871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3519" t="28539" r="27037" b="16944"/>
          <a:stretch/>
        </p:blipFill>
        <p:spPr bwMode="auto">
          <a:xfrm>
            <a:off x="-2402017" y="6346003"/>
            <a:ext cx="1225550" cy="13512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C60CB74-3FAC-59F1-738F-48D1C093F25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4583" t="28195" r="32263" b="22778"/>
          <a:stretch/>
        </p:blipFill>
        <p:spPr bwMode="auto">
          <a:xfrm>
            <a:off x="82137" y="4356450"/>
            <a:ext cx="1524825" cy="129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17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6B59C-23F8-0E9F-5D7B-8F3CF4862F31}"/>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8967E6-4870-3D21-F2D8-4A7BF0DA74F3}"/>
              </a:ext>
            </a:extLst>
          </p:cNvPr>
          <p:cNvPicPr>
            <a:picLocks noChangeAspect="1"/>
          </p:cNvPicPr>
          <p:nvPr/>
        </p:nvPicPr>
        <p:blipFill rotWithShape="1">
          <a:blip r:embed="rId2"/>
          <a:srcRect l="2007" t="24907" r="8527"/>
          <a:stretch/>
        </p:blipFill>
        <p:spPr>
          <a:xfrm>
            <a:off x="73142" y="110752"/>
            <a:ext cx="5059110" cy="3262766"/>
          </a:xfrm>
          <a:prstGeom prst="rect">
            <a:avLst/>
          </a:prstGeom>
        </p:spPr>
      </p:pic>
      <p:sp>
        <p:nvSpPr>
          <p:cNvPr id="13" name="Rectangle 12">
            <a:extLst>
              <a:ext uri="{FF2B5EF4-FFF2-40B4-BE49-F238E27FC236}">
                <a16:creationId xmlns:a16="http://schemas.microsoft.com/office/drawing/2014/main" id="{32D6CB10-CC3B-4E1E-9245-C0B4DC86F49F}"/>
              </a:ext>
            </a:extLst>
          </p:cNvPr>
          <p:cNvSpPr/>
          <p:nvPr/>
        </p:nvSpPr>
        <p:spPr>
          <a:xfrm>
            <a:off x="4234359" y="2121291"/>
            <a:ext cx="7567283" cy="2939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sz="1399"/>
          </a:p>
        </p:txBody>
      </p:sp>
      <p:sp>
        <p:nvSpPr>
          <p:cNvPr id="23" name="Rectangle 22">
            <a:extLst>
              <a:ext uri="{FF2B5EF4-FFF2-40B4-BE49-F238E27FC236}">
                <a16:creationId xmlns:a16="http://schemas.microsoft.com/office/drawing/2014/main" id="{BB8B66DC-8B48-4A21-A590-B720B44D85AF}"/>
              </a:ext>
            </a:extLst>
          </p:cNvPr>
          <p:cNvSpPr/>
          <p:nvPr/>
        </p:nvSpPr>
        <p:spPr>
          <a:xfrm>
            <a:off x="4362519" y="2244091"/>
            <a:ext cx="7497886" cy="2849711"/>
          </a:xfrm>
          <a:prstGeom prst="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1399" dirty="0">
                <a:solidFill>
                  <a:srgbClr val="555555"/>
                </a:solidFill>
                <a:latin typeface="IBMPlexSans-Text"/>
              </a:rPr>
              <a:t>Mestre em Sistemas de Computação (Gestão de Projetos-Qualidade em Software)</a:t>
            </a:r>
          </a:p>
          <a:p>
            <a:r>
              <a:rPr lang="pt-BR" sz="1399" dirty="0">
                <a:solidFill>
                  <a:srgbClr val="555555"/>
                </a:solidFill>
                <a:latin typeface="IBMPlexSans-Text"/>
              </a:rPr>
              <a:t>Bacharel em Comunicação Social  (Estudo de óticas)</a:t>
            </a:r>
          </a:p>
          <a:p>
            <a:r>
              <a:rPr lang="pt-BR" sz="1399" dirty="0">
                <a:solidFill>
                  <a:srgbClr val="555555"/>
                </a:solidFill>
                <a:latin typeface="IBMPlexSans-Text"/>
              </a:rPr>
              <a:t>Técnico em Processamento de Dados (Fundação Bradesco)</a:t>
            </a:r>
          </a:p>
          <a:p>
            <a:r>
              <a:rPr lang="pt-BR" sz="1399" dirty="0">
                <a:solidFill>
                  <a:srgbClr val="555555"/>
                </a:solidFill>
                <a:latin typeface="IBMPlexSans-Text"/>
              </a:rPr>
              <a:t>Atua com TI desde 1990. </a:t>
            </a:r>
          </a:p>
          <a:p>
            <a:r>
              <a:rPr lang="pt-BR" sz="1399" dirty="0">
                <a:solidFill>
                  <a:srgbClr val="555555"/>
                </a:solidFill>
                <a:latin typeface="IBMPlexSans-Text"/>
              </a:rPr>
              <a:t>Já desenvolveu em Assembler/Cobol/CICS em z/OS.</a:t>
            </a:r>
          </a:p>
          <a:p>
            <a:r>
              <a:rPr lang="pt-BR" sz="1399" dirty="0">
                <a:solidFill>
                  <a:srgbClr val="555555"/>
                </a:solidFill>
                <a:latin typeface="IBMPlexSans-Text"/>
              </a:rPr>
              <a:t>Atuou como especialista em Integração SOA (MQ/ACE/Broker) em plataforma baixa</a:t>
            </a:r>
          </a:p>
          <a:p>
            <a:r>
              <a:rPr lang="pt-BR" sz="1399" dirty="0">
                <a:solidFill>
                  <a:srgbClr val="555555"/>
                </a:solidFill>
                <a:latin typeface="IBMPlexSans-Text"/>
              </a:rPr>
              <a:t>Nos últimos anos adotou o MicroServico/MS (Spring Boot Java, Node.js). </a:t>
            </a:r>
          </a:p>
          <a:p>
            <a:r>
              <a:rPr lang="pt-BR" sz="1399" dirty="0">
                <a:solidFill>
                  <a:srgbClr val="555555"/>
                </a:solidFill>
                <a:latin typeface="IBMPlexSans-Text"/>
              </a:rPr>
              <a:t>Trabalha na IBM há 13 anos, sendo 4 anos com o cargo de Arquiteto de Solução (porém em muitas situações como IT Specialist) do time de Hybrid Cloud IBM, com foco em Cloud Pak for Integration, Websphere, Modernização de Aplicações, Microserviços, Kunernetes e </a:t>
            </a:r>
            <a:r>
              <a:rPr lang="pt-BR" sz="1399" dirty="0" err="1">
                <a:solidFill>
                  <a:srgbClr val="555555"/>
                </a:solidFill>
                <a:latin typeface="IBMPlexSans-Text"/>
              </a:rPr>
              <a:t>OpenShift</a:t>
            </a:r>
            <a:r>
              <a:rPr lang="pt-BR" sz="1399" dirty="0">
                <a:solidFill>
                  <a:srgbClr val="555555"/>
                </a:solidFill>
                <a:latin typeface="IBMPlexSans-Text"/>
              </a:rPr>
              <a:t>.</a:t>
            </a:r>
          </a:p>
          <a:p>
            <a:r>
              <a:rPr lang="pt-BR" sz="1399" dirty="0">
                <a:solidFill>
                  <a:srgbClr val="555555"/>
                </a:solidFill>
                <a:latin typeface="IBMPlexSans-Text"/>
              </a:rPr>
              <a:t>Neste último ano, assumi a função de CSM (</a:t>
            </a:r>
            <a:r>
              <a:rPr lang="pt-BR" sz="1399" dirty="0" err="1">
                <a:solidFill>
                  <a:srgbClr val="555555"/>
                </a:solidFill>
                <a:latin typeface="IBMPlexSans-Text"/>
              </a:rPr>
              <a:t>Customer</a:t>
            </a:r>
            <a:r>
              <a:rPr lang="pt-BR" sz="1399" dirty="0">
                <a:solidFill>
                  <a:srgbClr val="555555"/>
                </a:solidFill>
                <a:latin typeface="IBMPlexSans-Text"/>
              </a:rPr>
              <a:t> </a:t>
            </a:r>
            <a:r>
              <a:rPr lang="pt-BR" sz="1399" dirty="0" err="1">
                <a:solidFill>
                  <a:srgbClr val="555555"/>
                </a:solidFill>
                <a:latin typeface="IBMPlexSans-Text"/>
              </a:rPr>
              <a:t>Success</a:t>
            </a:r>
            <a:r>
              <a:rPr lang="pt-BR" sz="1399" dirty="0">
                <a:solidFill>
                  <a:srgbClr val="555555"/>
                </a:solidFill>
                <a:latin typeface="IBMPlexSans-Text"/>
              </a:rPr>
              <a:t> Manager) na IBM atuando em contas Diamond &amp; 2S para os produtos Cloud Pak for </a:t>
            </a:r>
            <a:r>
              <a:rPr lang="pt-BR" sz="1399" dirty="0" err="1">
                <a:solidFill>
                  <a:srgbClr val="555555"/>
                </a:solidFill>
                <a:latin typeface="IBMPlexSans-Text"/>
              </a:rPr>
              <a:t>Integration</a:t>
            </a:r>
            <a:r>
              <a:rPr lang="pt-BR" sz="1399" dirty="0">
                <a:solidFill>
                  <a:srgbClr val="555555"/>
                </a:solidFill>
                <a:latin typeface="IBMPlexSans-Text"/>
              </a:rPr>
              <a:t>(CP4I), Cloud Pak for </a:t>
            </a:r>
            <a:r>
              <a:rPr lang="pt-BR" sz="1399" dirty="0" err="1">
                <a:solidFill>
                  <a:srgbClr val="555555"/>
                </a:solidFill>
                <a:latin typeface="IBMPlexSans-Text"/>
              </a:rPr>
              <a:t>Applications</a:t>
            </a:r>
            <a:r>
              <a:rPr lang="pt-BR" sz="1399" dirty="0">
                <a:solidFill>
                  <a:srgbClr val="555555"/>
                </a:solidFill>
                <a:latin typeface="IBMPlexSans-Text"/>
              </a:rPr>
              <a:t> (CP4A), Cloud Pak for Business Automation (CP4BA), </a:t>
            </a:r>
            <a:r>
              <a:rPr lang="pt-BR" sz="1399" dirty="0" err="1">
                <a:solidFill>
                  <a:srgbClr val="555555"/>
                </a:solidFill>
                <a:latin typeface="IBMPlexSans-Text"/>
              </a:rPr>
              <a:t>Instana</a:t>
            </a:r>
            <a:r>
              <a:rPr lang="pt-BR" sz="1399" dirty="0">
                <a:solidFill>
                  <a:srgbClr val="555555"/>
                </a:solidFill>
                <a:latin typeface="IBMPlexSans-Text"/>
              </a:rPr>
              <a:t> (</a:t>
            </a:r>
            <a:r>
              <a:rPr lang="pt-BR" sz="1399" dirty="0" err="1">
                <a:solidFill>
                  <a:srgbClr val="555555"/>
                </a:solidFill>
                <a:latin typeface="IBMPlexSans-Text"/>
              </a:rPr>
              <a:t>AIOps</a:t>
            </a:r>
            <a:r>
              <a:rPr lang="pt-BR" sz="1399" dirty="0">
                <a:solidFill>
                  <a:srgbClr val="555555"/>
                </a:solidFill>
                <a:latin typeface="IBMPlexSans-Text"/>
              </a:rPr>
              <a:t>) e </a:t>
            </a:r>
            <a:r>
              <a:rPr lang="pt-BR" sz="1399" dirty="0" err="1">
                <a:solidFill>
                  <a:srgbClr val="555555"/>
                </a:solidFill>
                <a:latin typeface="IBMPlexSans-Text"/>
              </a:rPr>
              <a:t>Turbonomic</a:t>
            </a:r>
            <a:r>
              <a:rPr lang="pt-BR" sz="1399" dirty="0">
                <a:solidFill>
                  <a:srgbClr val="555555"/>
                </a:solidFill>
                <a:latin typeface="IBMPlexSans-Text"/>
              </a:rPr>
              <a:t> (</a:t>
            </a:r>
            <a:r>
              <a:rPr lang="pt-BR" sz="1399" dirty="0" err="1">
                <a:solidFill>
                  <a:srgbClr val="555555"/>
                </a:solidFill>
                <a:latin typeface="IBMPlexSans-Text"/>
              </a:rPr>
              <a:t>AIOps</a:t>
            </a:r>
            <a:r>
              <a:rPr lang="pt-BR" sz="1399" dirty="0">
                <a:solidFill>
                  <a:srgbClr val="555555"/>
                </a:solidFill>
                <a:latin typeface="IBMPlexSans-Text"/>
              </a:rPr>
              <a:t>).</a:t>
            </a:r>
          </a:p>
        </p:txBody>
      </p:sp>
      <p:sp>
        <p:nvSpPr>
          <p:cNvPr id="24" name="Rectangle 23">
            <a:extLst>
              <a:ext uri="{FF2B5EF4-FFF2-40B4-BE49-F238E27FC236}">
                <a16:creationId xmlns:a16="http://schemas.microsoft.com/office/drawing/2014/main" id="{010B3235-3B81-FF7A-C0DA-9E058EF889F7}"/>
              </a:ext>
            </a:extLst>
          </p:cNvPr>
          <p:cNvSpPr/>
          <p:nvPr/>
        </p:nvSpPr>
        <p:spPr>
          <a:xfrm>
            <a:off x="4362519" y="2241251"/>
            <a:ext cx="7497886" cy="2849711"/>
          </a:xfrm>
          <a:prstGeom prst="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1399" dirty="0">
                <a:solidFill>
                  <a:srgbClr val="555555"/>
                </a:solidFill>
                <a:latin typeface="IBMPlexSans-Text"/>
              </a:rPr>
              <a:t>Mestre em Sistemas de Computação (Gestão de Projetos-</a:t>
            </a:r>
            <a:r>
              <a:rPr lang="pt-BR" sz="1399" b="1" u="sng" dirty="0">
                <a:solidFill>
                  <a:srgbClr val="555555"/>
                </a:solidFill>
                <a:effectLst>
                  <a:outerShdw blurRad="38100" dist="38100" dir="2700000" algn="tl">
                    <a:srgbClr val="000000">
                      <a:alpha val="43137"/>
                    </a:srgbClr>
                  </a:outerShdw>
                </a:effectLst>
                <a:latin typeface="IBMPlexSans-Text"/>
              </a:rPr>
              <a:t>Qualidade em Software</a:t>
            </a:r>
            <a:r>
              <a:rPr lang="pt-BR" sz="1399" dirty="0">
                <a:solidFill>
                  <a:srgbClr val="555555"/>
                </a:solidFill>
                <a:latin typeface="IBMPlexSans-Text"/>
              </a:rPr>
              <a:t>)</a:t>
            </a:r>
          </a:p>
          <a:p>
            <a:r>
              <a:rPr lang="pt-BR" sz="1399" dirty="0">
                <a:solidFill>
                  <a:srgbClr val="555555"/>
                </a:solidFill>
                <a:latin typeface="IBMPlexSans-Text"/>
              </a:rPr>
              <a:t>Bacharel em Comunicação Social  (</a:t>
            </a:r>
            <a:r>
              <a:rPr lang="pt-BR" sz="1399" b="1" u="sng" dirty="0">
                <a:solidFill>
                  <a:srgbClr val="555555"/>
                </a:solidFill>
                <a:effectLst>
                  <a:outerShdw blurRad="38100" dist="38100" dir="2700000" algn="tl">
                    <a:srgbClr val="000000">
                      <a:alpha val="43137"/>
                    </a:srgbClr>
                  </a:outerShdw>
                </a:effectLst>
                <a:latin typeface="IBMPlexSans-Text"/>
              </a:rPr>
              <a:t>Estudo de óticas</a:t>
            </a:r>
            <a:r>
              <a:rPr lang="pt-BR" sz="1399" dirty="0">
                <a:solidFill>
                  <a:srgbClr val="555555"/>
                </a:solidFill>
                <a:latin typeface="IBMPlexSans-Text"/>
              </a:rPr>
              <a:t>)</a:t>
            </a:r>
          </a:p>
          <a:p>
            <a:r>
              <a:rPr lang="pt-BR" sz="1399" dirty="0">
                <a:solidFill>
                  <a:srgbClr val="555555"/>
                </a:solidFill>
                <a:latin typeface="IBMPlexSans-Text"/>
              </a:rPr>
              <a:t>Técnico em </a:t>
            </a:r>
            <a:r>
              <a:rPr lang="pt-BR" sz="1399" b="1" u="sng" dirty="0">
                <a:solidFill>
                  <a:srgbClr val="555555"/>
                </a:solidFill>
                <a:effectLst>
                  <a:outerShdw blurRad="38100" dist="38100" dir="2700000" algn="tl">
                    <a:srgbClr val="000000">
                      <a:alpha val="43137"/>
                    </a:srgbClr>
                  </a:outerShdw>
                </a:effectLst>
                <a:latin typeface="IBMPlexSans-Text"/>
              </a:rPr>
              <a:t>Processamento de Dados </a:t>
            </a:r>
            <a:r>
              <a:rPr lang="pt-BR" sz="1399" dirty="0">
                <a:solidFill>
                  <a:srgbClr val="555555"/>
                </a:solidFill>
                <a:latin typeface="IBMPlexSans-Text"/>
              </a:rPr>
              <a:t>(Fundação Bradesco)</a:t>
            </a:r>
          </a:p>
          <a:p>
            <a:r>
              <a:rPr lang="pt-BR" sz="1399" dirty="0">
                <a:solidFill>
                  <a:srgbClr val="555555"/>
                </a:solidFill>
                <a:latin typeface="IBMPlexSans-Text"/>
              </a:rPr>
              <a:t>Atua com TI desde 1990. </a:t>
            </a:r>
          </a:p>
          <a:p>
            <a:r>
              <a:rPr lang="pt-BR" sz="1399" dirty="0">
                <a:solidFill>
                  <a:srgbClr val="555555"/>
                </a:solidFill>
                <a:latin typeface="IBMPlexSans-Text"/>
              </a:rPr>
              <a:t>Já desenvolveu em </a:t>
            </a:r>
            <a:r>
              <a:rPr lang="pt-BR" sz="1399" b="1" u="sng" dirty="0">
                <a:solidFill>
                  <a:srgbClr val="555555"/>
                </a:solidFill>
                <a:effectLst>
                  <a:outerShdw blurRad="38100" dist="38100" dir="2700000" algn="tl">
                    <a:srgbClr val="000000">
                      <a:alpha val="43137"/>
                    </a:srgbClr>
                  </a:outerShdw>
                </a:effectLst>
                <a:latin typeface="IBMPlexSans-Text"/>
              </a:rPr>
              <a:t>Assembler/Cobol/CICS em z/OS</a:t>
            </a:r>
            <a:r>
              <a:rPr lang="pt-BR" sz="1399" dirty="0">
                <a:solidFill>
                  <a:srgbClr val="555555"/>
                </a:solidFill>
                <a:latin typeface="IBMPlexSans-Text"/>
              </a:rPr>
              <a:t>.</a:t>
            </a:r>
          </a:p>
          <a:p>
            <a:r>
              <a:rPr lang="pt-BR" sz="1399" dirty="0">
                <a:solidFill>
                  <a:srgbClr val="555555"/>
                </a:solidFill>
                <a:latin typeface="IBMPlexSans-Text"/>
              </a:rPr>
              <a:t>Atuou como especialista em </a:t>
            </a:r>
            <a:r>
              <a:rPr lang="pt-BR" sz="1399" b="1" u="sng" dirty="0">
                <a:solidFill>
                  <a:srgbClr val="555555"/>
                </a:solidFill>
                <a:effectLst>
                  <a:outerShdw blurRad="38100" dist="38100" dir="2700000" algn="tl">
                    <a:srgbClr val="000000">
                      <a:alpha val="43137"/>
                    </a:srgbClr>
                  </a:outerShdw>
                </a:effectLst>
                <a:latin typeface="IBMPlexSans-Text"/>
              </a:rPr>
              <a:t>Integração SOA</a:t>
            </a:r>
            <a:r>
              <a:rPr lang="pt-BR" sz="1399" dirty="0">
                <a:solidFill>
                  <a:srgbClr val="555555"/>
                </a:solidFill>
                <a:latin typeface="IBMPlexSans-Text"/>
              </a:rPr>
              <a:t> (MQ/ACE/Broker) em plataforma baixa</a:t>
            </a:r>
          </a:p>
          <a:p>
            <a:r>
              <a:rPr lang="pt-BR" sz="1399" dirty="0">
                <a:solidFill>
                  <a:srgbClr val="555555"/>
                </a:solidFill>
                <a:latin typeface="IBMPlexSans-Text"/>
              </a:rPr>
              <a:t>Nos últimos anos adotou o </a:t>
            </a:r>
            <a:r>
              <a:rPr lang="pt-BR" sz="1399" b="1" u="sng" dirty="0">
                <a:solidFill>
                  <a:srgbClr val="555555"/>
                </a:solidFill>
                <a:effectLst>
                  <a:outerShdw blurRad="38100" dist="38100" dir="2700000" algn="tl">
                    <a:srgbClr val="000000">
                      <a:alpha val="43137"/>
                    </a:srgbClr>
                  </a:outerShdw>
                </a:effectLst>
                <a:latin typeface="IBMPlexSans-Text"/>
              </a:rPr>
              <a:t>MicroServico/MS</a:t>
            </a:r>
            <a:r>
              <a:rPr lang="pt-BR" sz="1399" dirty="0">
                <a:solidFill>
                  <a:srgbClr val="555555"/>
                </a:solidFill>
                <a:latin typeface="IBMPlexSans-Text"/>
              </a:rPr>
              <a:t> (Spring Boot Java, Node.js). </a:t>
            </a:r>
          </a:p>
          <a:p>
            <a:r>
              <a:rPr lang="pt-BR" sz="1399" dirty="0">
                <a:solidFill>
                  <a:srgbClr val="555555"/>
                </a:solidFill>
                <a:latin typeface="IBMPlexSans-Text"/>
              </a:rPr>
              <a:t>Trabalha na IBM há 14 anos, sendo 4 anos com o cargo de Arquiteto de Solução (porém em muitas situações como IT Specialist) do time de Hybrid Cloud IBM, com foco em </a:t>
            </a:r>
            <a:r>
              <a:rPr lang="pt-BR" sz="1399" b="1" u="sng" dirty="0">
                <a:solidFill>
                  <a:srgbClr val="555555"/>
                </a:solidFill>
                <a:effectLst>
                  <a:outerShdw blurRad="38100" dist="38100" dir="2700000" algn="tl">
                    <a:srgbClr val="000000">
                      <a:alpha val="43137"/>
                    </a:srgbClr>
                  </a:outerShdw>
                </a:effectLst>
                <a:latin typeface="IBMPlexSans-Text"/>
              </a:rPr>
              <a:t>Cloud Pak for Integration</a:t>
            </a:r>
            <a:r>
              <a:rPr lang="pt-BR" sz="1399" dirty="0">
                <a:solidFill>
                  <a:srgbClr val="555555"/>
                </a:solidFill>
                <a:latin typeface="IBMPlexSans-Text"/>
              </a:rPr>
              <a:t>, Websphere, Modernização de Aplicações, Microserviços, Kunernetes e </a:t>
            </a:r>
            <a:r>
              <a:rPr lang="pt-BR" sz="1399" b="1" u="sng" dirty="0" err="1">
                <a:solidFill>
                  <a:srgbClr val="555555"/>
                </a:solidFill>
                <a:effectLst>
                  <a:outerShdw blurRad="38100" dist="38100" dir="2700000" algn="tl">
                    <a:srgbClr val="000000">
                      <a:alpha val="43137"/>
                    </a:srgbClr>
                  </a:outerShdw>
                </a:effectLst>
                <a:latin typeface="IBMPlexSans-Text"/>
              </a:rPr>
              <a:t>OpenShift</a:t>
            </a:r>
            <a:r>
              <a:rPr lang="pt-BR" sz="1399" dirty="0">
                <a:solidFill>
                  <a:srgbClr val="555555"/>
                </a:solidFill>
                <a:latin typeface="IBMPlexSans-Text"/>
              </a:rPr>
              <a:t>.</a:t>
            </a:r>
          </a:p>
          <a:p>
            <a:r>
              <a:rPr lang="pt-BR" sz="1399" dirty="0">
                <a:solidFill>
                  <a:srgbClr val="555555"/>
                </a:solidFill>
                <a:latin typeface="IBMPlexSans-Text"/>
              </a:rPr>
              <a:t>Neste último ano, assumi a função de CSM (</a:t>
            </a:r>
            <a:r>
              <a:rPr lang="pt-BR" sz="1399" dirty="0" err="1">
                <a:solidFill>
                  <a:srgbClr val="555555"/>
                </a:solidFill>
                <a:latin typeface="IBMPlexSans-Text"/>
              </a:rPr>
              <a:t>Customer</a:t>
            </a:r>
            <a:r>
              <a:rPr lang="pt-BR" sz="1399" dirty="0">
                <a:solidFill>
                  <a:srgbClr val="555555"/>
                </a:solidFill>
                <a:latin typeface="IBMPlexSans-Text"/>
              </a:rPr>
              <a:t> </a:t>
            </a:r>
            <a:r>
              <a:rPr lang="pt-BR" sz="1399" dirty="0" err="1">
                <a:solidFill>
                  <a:srgbClr val="555555"/>
                </a:solidFill>
                <a:latin typeface="IBMPlexSans-Text"/>
              </a:rPr>
              <a:t>Success</a:t>
            </a:r>
            <a:r>
              <a:rPr lang="pt-BR" sz="1399" dirty="0">
                <a:solidFill>
                  <a:srgbClr val="555555"/>
                </a:solidFill>
                <a:latin typeface="IBMPlexSans-Text"/>
              </a:rPr>
              <a:t> Manager) na IBM atuando em contas Diamond &amp; 2S para os produtos </a:t>
            </a:r>
            <a:r>
              <a:rPr lang="pt-BR" sz="1399" b="1" u="sng" dirty="0">
                <a:solidFill>
                  <a:srgbClr val="555555"/>
                </a:solidFill>
                <a:effectLst>
                  <a:outerShdw blurRad="38100" dist="38100" dir="2700000" algn="tl">
                    <a:srgbClr val="000000">
                      <a:alpha val="43137"/>
                    </a:srgbClr>
                  </a:outerShdw>
                </a:effectLst>
                <a:latin typeface="IBMPlexSans-Text"/>
              </a:rPr>
              <a:t>Cloud Pak for </a:t>
            </a:r>
            <a:r>
              <a:rPr lang="pt-BR" sz="1399" b="1" u="sng" dirty="0" err="1">
                <a:solidFill>
                  <a:srgbClr val="555555"/>
                </a:solidFill>
                <a:effectLst>
                  <a:outerShdw blurRad="38100" dist="38100" dir="2700000" algn="tl">
                    <a:srgbClr val="000000">
                      <a:alpha val="43137"/>
                    </a:srgbClr>
                  </a:outerShdw>
                </a:effectLst>
                <a:latin typeface="IBMPlexSans-Text"/>
              </a:rPr>
              <a:t>Integration</a:t>
            </a:r>
            <a:r>
              <a:rPr lang="pt-BR" sz="1399" b="1" u="sng" dirty="0">
                <a:solidFill>
                  <a:srgbClr val="555555"/>
                </a:solidFill>
                <a:effectLst>
                  <a:outerShdw blurRad="38100" dist="38100" dir="2700000" algn="tl">
                    <a:srgbClr val="000000">
                      <a:alpha val="43137"/>
                    </a:srgbClr>
                  </a:outerShdw>
                </a:effectLst>
                <a:latin typeface="IBMPlexSans-Text"/>
              </a:rPr>
              <a:t> (CP4I)</a:t>
            </a:r>
            <a:r>
              <a:rPr lang="pt-BR" sz="1399" dirty="0">
                <a:solidFill>
                  <a:srgbClr val="555555"/>
                </a:solidFill>
                <a:latin typeface="IBMPlexSans-Text"/>
              </a:rPr>
              <a:t>, </a:t>
            </a:r>
            <a:r>
              <a:rPr lang="pt-BR" sz="1399" b="1" u="sng" dirty="0">
                <a:solidFill>
                  <a:srgbClr val="555555"/>
                </a:solidFill>
                <a:effectLst>
                  <a:outerShdw blurRad="38100" dist="38100" dir="2700000" algn="tl">
                    <a:srgbClr val="000000">
                      <a:alpha val="43137"/>
                    </a:srgbClr>
                  </a:outerShdw>
                </a:effectLst>
                <a:latin typeface="IBMPlexSans-Text"/>
              </a:rPr>
              <a:t>Cloud Pak for </a:t>
            </a:r>
            <a:r>
              <a:rPr lang="pt-BR" sz="1399" b="1" u="sng" dirty="0" err="1">
                <a:solidFill>
                  <a:srgbClr val="555555"/>
                </a:solidFill>
                <a:effectLst>
                  <a:outerShdw blurRad="38100" dist="38100" dir="2700000" algn="tl">
                    <a:srgbClr val="000000">
                      <a:alpha val="43137"/>
                    </a:srgbClr>
                  </a:outerShdw>
                </a:effectLst>
                <a:latin typeface="IBMPlexSans-Text"/>
              </a:rPr>
              <a:t>Applications</a:t>
            </a:r>
            <a:r>
              <a:rPr lang="pt-BR" sz="1399" b="1" u="sng" dirty="0">
                <a:solidFill>
                  <a:srgbClr val="555555"/>
                </a:solidFill>
                <a:effectLst>
                  <a:outerShdw blurRad="38100" dist="38100" dir="2700000" algn="tl">
                    <a:srgbClr val="000000">
                      <a:alpha val="43137"/>
                    </a:srgbClr>
                  </a:outerShdw>
                </a:effectLst>
                <a:latin typeface="IBMPlexSans-Text"/>
              </a:rPr>
              <a:t> (CP4A)</a:t>
            </a:r>
            <a:r>
              <a:rPr lang="pt-BR" sz="1399" dirty="0">
                <a:solidFill>
                  <a:srgbClr val="555555"/>
                </a:solidFill>
                <a:latin typeface="IBMPlexSans-Text"/>
              </a:rPr>
              <a:t>, </a:t>
            </a:r>
            <a:r>
              <a:rPr lang="pt-BR" sz="1399" b="1" u="sng" dirty="0">
                <a:solidFill>
                  <a:srgbClr val="555555"/>
                </a:solidFill>
                <a:effectLst>
                  <a:outerShdw blurRad="38100" dist="38100" dir="2700000" algn="tl">
                    <a:srgbClr val="000000">
                      <a:alpha val="43137"/>
                    </a:srgbClr>
                  </a:outerShdw>
                </a:effectLst>
                <a:latin typeface="IBMPlexSans-Text"/>
              </a:rPr>
              <a:t>Cloud Pak for Business Automation (CP4BA)</a:t>
            </a:r>
            <a:r>
              <a:rPr lang="pt-BR" sz="1399" dirty="0">
                <a:solidFill>
                  <a:srgbClr val="555555"/>
                </a:solidFill>
                <a:latin typeface="IBMPlexSans-Text"/>
              </a:rPr>
              <a:t>, </a:t>
            </a:r>
            <a:r>
              <a:rPr lang="pt-BR" sz="1399" b="1" u="sng" dirty="0" err="1">
                <a:solidFill>
                  <a:srgbClr val="555555"/>
                </a:solidFill>
                <a:effectLst>
                  <a:outerShdw blurRad="38100" dist="38100" dir="2700000" algn="tl">
                    <a:srgbClr val="000000">
                      <a:alpha val="43137"/>
                    </a:srgbClr>
                  </a:outerShdw>
                </a:effectLst>
                <a:latin typeface="IBMPlexSans-Text"/>
              </a:rPr>
              <a:t>Instana</a:t>
            </a:r>
            <a:r>
              <a:rPr lang="pt-BR" sz="1399" b="1" u="sng" dirty="0">
                <a:solidFill>
                  <a:srgbClr val="555555"/>
                </a:solidFill>
                <a:effectLst>
                  <a:outerShdw blurRad="38100" dist="38100" dir="2700000" algn="tl">
                    <a:srgbClr val="000000">
                      <a:alpha val="43137"/>
                    </a:srgbClr>
                  </a:outerShdw>
                </a:effectLst>
                <a:latin typeface="IBMPlexSans-Text"/>
              </a:rPr>
              <a:t> (</a:t>
            </a:r>
            <a:r>
              <a:rPr lang="pt-BR" sz="1399" b="1" u="sng" dirty="0" err="1">
                <a:solidFill>
                  <a:srgbClr val="555555"/>
                </a:solidFill>
                <a:effectLst>
                  <a:outerShdw blurRad="38100" dist="38100" dir="2700000" algn="tl">
                    <a:srgbClr val="000000">
                      <a:alpha val="43137"/>
                    </a:srgbClr>
                  </a:outerShdw>
                </a:effectLst>
                <a:latin typeface="IBMPlexSans-Text"/>
              </a:rPr>
              <a:t>AIOps</a:t>
            </a:r>
            <a:r>
              <a:rPr lang="pt-BR" sz="1399" b="1" u="sng" dirty="0">
                <a:solidFill>
                  <a:srgbClr val="555555"/>
                </a:solidFill>
                <a:effectLst>
                  <a:outerShdw blurRad="38100" dist="38100" dir="2700000" algn="tl">
                    <a:srgbClr val="000000">
                      <a:alpha val="43137"/>
                    </a:srgbClr>
                  </a:outerShdw>
                </a:effectLst>
                <a:latin typeface="IBMPlexSans-Text"/>
              </a:rPr>
              <a:t>)</a:t>
            </a:r>
            <a:r>
              <a:rPr lang="pt-BR" sz="1399" dirty="0">
                <a:solidFill>
                  <a:srgbClr val="555555"/>
                </a:solidFill>
                <a:latin typeface="IBMPlexSans-Text"/>
              </a:rPr>
              <a:t> e </a:t>
            </a:r>
            <a:r>
              <a:rPr lang="pt-BR" sz="1399" b="1" u="sng" dirty="0" err="1">
                <a:solidFill>
                  <a:srgbClr val="555555"/>
                </a:solidFill>
                <a:effectLst>
                  <a:outerShdw blurRad="38100" dist="38100" dir="2700000" algn="tl">
                    <a:srgbClr val="000000">
                      <a:alpha val="43137"/>
                    </a:srgbClr>
                  </a:outerShdw>
                </a:effectLst>
                <a:latin typeface="IBMPlexSans-Text"/>
              </a:rPr>
              <a:t>Turbonomic</a:t>
            </a:r>
            <a:r>
              <a:rPr lang="pt-BR" sz="1399" b="1" u="sng" dirty="0">
                <a:solidFill>
                  <a:srgbClr val="555555"/>
                </a:solidFill>
                <a:effectLst>
                  <a:outerShdw blurRad="38100" dist="38100" dir="2700000" algn="tl">
                    <a:srgbClr val="000000">
                      <a:alpha val="43137"/>
                    </a:srgbClr>
                  </a:outerShdw>
                </a:effectLst>
                <a:latin typeface="IBMPlexSans-Text"/>
              </a:rPr>
              <a:t> (</a:t>
            </a:r>
            <a:r>
              <a:rPr lang="pt-BR" sz="1399" b="1" u="sng" dirty="0" err="1">
                <a:solidFill>
                  <a:srgbClr val="555555"/>
                </a:solidFill>
                <a:effectLst>
                  <a:outerShdw blurRad="38100" dist="38100" dir="2700000" algn="tl">
                    <a:srgbClr val="000000">
                      <a:alpha val="43137"/>
                    </a:srgbClr>
                  </a:outerShdw>
                </a:effectLst>
                <a:latin typeface="IBMPlexSans-Text"/>
              </a:rPr>
              <a:t>AIOps</a:t>
            </a:r>
            <a:r>
              <a:rPr lang="pt-BR" sz="1399" b="1" u="sng" dirty="0">
                <a:solidFill>
                  <a:srgbClr val="555555"/>
                </a:solidFill>
                <a:effectLst>
                  <a:outerShdw blurRad="38100" dist="38100" dir="2700000" algn="tl">
                    <a:srgbClr val="000000">
                      <a:alpha val="43137"/>
                    </a:srgbClr>
                  </a:outerShdw>
                </a:effectLst>
                <a:latin typeface="IBMPlexSans-Text"/>
              </a:rPr>
              <a:t>)</a:t>
            </a:r>
            <a:r>
              <a:rPr lang="pt-BR" sz="1399" dirty="0">
                <a:solidFill>
                  <a:srgbClr val="555555"/>
                </a:solidFill>
                <a:latin typeface="IBMPlexSans-Text"/>
              </a:rPr>
              <a:t>.</a:t>
            </a:r>
            <a:endParaRPr lang="pt-BR" sz="1399" b="1" u="sng" dirty="0">
              <a:solidFill>
                <a:srgbClr val="555555"/>
              </a:solidFill>
              <a:effectLst>
                <a:outerShdw blurRad="38100" dist="38100" dir="2700000" algn="tl">
                  <a:srgbClr val="000000">
                    <a:alpha val="43137"/>
                  </a:srgbClr>
                </a:outerShdw>
              </a:effectLst>
              <a:latin typeface="IBMPlexSans-Text"/>
            </a:endParaRPr>
          </a:p>
        </p:txBody>
      </p:sp>
      <p:grpSp>
        <p:nvGrpSpPr>
          <p:cNvPr id="30" name="Group 29">
            <a:extLst>
              <a:ext uri="{FF2B5EF4-FFF2-40B4-BE49-F238E27FC236}">
                <a16:creationId xmlns:a16="http://schemas.microsoft.com/office/drawing/2014/main" id="{BF1FFF7C-FF30-4456-AACC-3EA17F834FEE}"/>
              </a:ext>
            </a:extLst>
          </p:cNvPr>
          <p:cNvGrpSpPr/>
          <p:nvPr/>
        </p:nvGrpSpPr>
        <p:grpSpPr>
          <a:xfrm>
            <a:off x="8990492" y="360146"/>
            <a:ext cx="3195870" cy="1959876"/>
            <a:chOff x="8993171" y="357303"/>
            <a:chExt cx="3198829" cy="1961691"/>
          </a:xfrm>
        </p:grpSpPr>
        <p:pic>
          <p:nvPicPr>
            <p:cNvPr id="2050" name="Picture 2" descr="Banner Lean Six Sigma Vector Illustration Concept With Keywords And Icons  Royalty Free Cliparts, Vectors, And Stock Illustration. Image 117447924.">
              <a:extLst>
                <a:ext uri="{FF2B5EF4-FFF2-40B4-BE49-F238E27FC236}">
                  <a16:creationId xmlns:a16="http://schemas.microsoft.com/office/drawing/2014/main" id="{AE63EF71-8D0C-4C6C-8D0F-AC063555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8074" y="476550"/>
              <a:ext cx="1693926" cy="5186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es CMMI Level 3 for Development Improve Your Project?">
              <a:extLst>
                <a:ext uri="{FF2B5EF4-FFF2-40B4-BE49-F238E27FC236}">
                  <a16:creationId xmlns:a16="http://schemas.microsoft.com/office/drawing/2014/main" id="{268BD1DA-00F5-49F4-BB74-4EF0657C2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46" r="23315" b="8721"/>
            <a:stretch/>
          </p:blipFill>
          <p:spPr bwMode="auto">
            <a:xfrm>
              <a:off x="10077011" y="357303"/>
              <a:ext cx="575035" cy="68852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416D5C7C-1D94-4BA7-96CB-382758832234}"/>
                </a:ext>
              </a:extLst>
            </p:cNvPr>
            <p:cNvCxnSpPr>
              <a:cxnSpLocks/>
              <a:endCxn id="26" idx="1"/>
            </p:cNvCxnSpPr>
            <p:nvPr/>
          </p:nvCxnSpPr>
          <p:spPr>
            <a:xfrm flipV="1">
              <a:off x="8993171" y="1166994"/>
              <a:ext cx="2085193" cy="115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Left Brace 25">
              <a:extLst>
                <a:ext uri="{FF2B5EF4-FFF2-40B4-BE49-F238E27FC236}">
                  <a16:creationId xmlns:a16="http://schemas.microsoft.com/office/drawing/2014/main" id="{B7F01601-4876-4AAB-AC55-908706681B7A}"/>
                </a:ext>
              </a:extLst>
            </p:cNvPr>
            <p:cNvSpPr/>
            <p:nvPr/>
          </p:nvSpPr>
          <p:spPr>
            <a:xfrm rot="16200000">
              <a:off x="10955253" y="-32641"/>
              <a:ext cx="246221" cy="215304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a:p>
          </p:txBody>
        </p:sp>
      </p:grpSp>
      <p:grpSp>
        <p:nvGrpSpPr>
          <p:cNvPr id="44" name="Group 43">
            <a:extLst>
              <a:ext uri="{FF2B5EF4-FFF2-40B4-BE49-F238E27FC236}">
                <a16:creationId xmlns:a16="http://schemas.microsoft.com/office/drawing/2014/main" id="{B40E20DB-BF0E-4457-B03C-526BEE351C66}"/>
              </a:ext>
            </a:extLst>
          </p:cNvPr>
          <p:cNvGrpSpPr/>
          <p:nvPr/>
        </p:nvGrpSpPr>
        <p:grpSpPr>
          <a:xfrm>
            <a:off x="7837309" y="360720"/>
            <a:ext cx="1875770" cy="2174491"/>
            <a:chOff x="5654511" y="105305"/>
            <a:chExt cx="1877506" cy="2176504"/>
          </a:xfrm>
        </p:grpSpPr>
        <p:pic>
          <p:nvPicPr>
            <p:cNvPr id="2054" name="Picture 6" descr="Group of Quantum Optics (GOQ)">
              <a:extLst>
                <a:ext uri="{FF2B5EF4-FFF2-40B4-BE49-F238E27FC236}">
                  <a16:creationId xmlns:a16="http://schemas.microsoft.com/office/drawing/2014/main" id="{8BA387B7-68C5-4AF4-8138-DD597DB758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96" t="7744" r="9980" b="28373"/>
            <a:stretch/>
          </p:blipFill>
          <p:spPr bwMode="auto">
            <a:xfrm>
              <a:off x="5750918" y="105305"/>
              <a:ext cx="1693927" cy="108005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BE4145B3-D6A4-42F5-ACF7-95E5AED33C4B}"/>
                </a:ext>
              </a:extLst>
            </p:cNvPr>
            <p:cNvCxnSpPr>
              <a:cxnSpLocks/>
              <a:endCxn id="41" idx="1"/>
            </p:cNvCxnSpPr>
            <p:nvPr/>
          </p:nvCxnSpPr>
          <p:spPr>
            <a:xfrm flipV="1">
              <a:off x="5835368" y="1376031"/>
              <a:ext cx="757896" cy="905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Left Brace 40">
              <a:extLst>
                <a:ext uri="{FF2B5EF4-FFF2-40B4-BE49-F238E27FC236}">
                  <a16:creationId xmlns:a16="http://schemas.microsoft.com/office/drawing/2014/main" id="{B7D56C52-B5C4-4753-96DB-87F43DC7B1F7}"/>
                </a:ext>
              </a:extLst>
            </p:cNvPr>
            <p:cNvSpPr/>
            <p:nvPr/>
          </p:nvSpPr>
          <p:spPr>
            <a:xfrm rot="16200000">
              <a:off x="6470153" y="314167"/>
              <a:ext cx="246221" cy="18775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a:p>
          </p:txBody>
        </p:sp>
      </p:grpSp>
      <p:grpSp>
        <p:nvGrpSpPr>
          <p:cNvPr id="49" name="Group 48">
            <a:extLst>
              <a:ext uri="{FF2B5EF4-FFF2-40B4-BE49-F238E27FC236}">
                <a16:creationId xmlns:a16="http://schemas.microsoft.com/office/drawing/2014/main" id="{07A7F0AC-6C23-410F-8E1F-10CCCBC9BEC8}"/>
              </a:ext>
            </a:extLst>
          </p:cNvPr>
          <p:cNvGrpSpPr/>
          <p:nvPr/>
        </p:nvGrpSpPr>
        <p:grpSpPr>
          <a:xfrm>
            <a:off x="5522610" y="157828"/>
            <a:ext cx="2151057" cy="2595425"/>
            <a:chOff x="7672085" y="234400"/>
            <a:chExt cx="2153048" cy="2597828"/>
          </a:xfrm>
        </p:grpSpPr>
        <p:pic>
          <p:nvPicPr>
            <p:cNvPr id="2056" name="Picture 8" descr="Cartão perfurado – IBM | e-Reality">
              <a:extLst>
                <a:ext uri="{FF2B5EF4-FFF2-40B4-BE49-F238E27FC236}">
                  <a16:creationId xmlns:a16="http://schemas.microsoft.com/office/drawing/2014/main" id="{4BB594D7-ED1A-4EF6-8C0C-D812B0D278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95" t="8868" r="4995" b="9427"/>
            <a:stretch/>
          </p:blipFill>
          <p:spPr bwMode="auto">
            <a:xfrm>
              <a:off x="7814594" y="234400"/>
              <a:ext cx="1929366" cy="861176"/>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104AFC90-60FD-42AC-BA41-57E869D0D233}"/>
                </a:ext>
              </a:extLst>
            </p:cNvPr>
            <p:cNvCxnSpPr>
              <a:cxnSpLocks/>
              <a:endCxn id="48" idx="1"/>
            </p:cNvCxnSpPr>
            <p:nvPr/>
          </p:nvCxnSpPr>
          <p:spPr>
            <a:xfrm flipH="1" flipV="1">
              <a:off x="8748609" y="1304612"/>
              <a:ext cx="253449" cy="1527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AE483FE6-2268-4D1C-8185-5D242CAE6927}"/>
                </a:ext>
              </a:extLst>
            </p:cNvPr>
            <p:cNvSpPr/>
            <p:nvPr/>
          </p:nvSpPr>
          <p:spPr>
            <a:xfrm rot="16200000">
              <a:off x="8625498" y="104977"/>
              <a:ext cx="246221" cy="21530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a:p>
          </p:txBody>
        </p:sp>
      </p:grpSp>
      <p:grpSp>
        <p:nvGrpSpPr>
          <p:cNvPr id="64" name="Group 63">
            <a:extLst>
              <a:ext uri="{FF2B5EF4-FFF2-40B4-BE49-F238E27FC236}">
                <a16:creationId xmlns:a16="http://schemas.microsoft.com/office/drawing/2014/main" id="{D6856E47-B5CC-447B-9A10-72F7D87A7C0D}"/>
              </a:ext>
            </a:extLst>
          </p:cNvPr>
          <p:cNvGrpSpPr/>
          <p:nvPr/>
        </p:nvGrpSpPr>
        <p:grpSpPr>
          <a:xfrm>
            <a:off x="2831004" y="3506085"/>
            <a:ext cx="3558715" cy="3169589"/>
            <a:chOff x="9549352" y="3517239"/>
            <a:chExt cx="3562010" cy="3172524"/>
          </a:xfrm>
        </p:grpSpPr>
        <p:pic>
          <p:nvPicPr>
            <p:cNvPr id="2058" name="Picture 10" descr="Microsserviços vs SOA. Os microsserviços são o novo SOA? As… | by Marcio H  | Tecnologia e afins | Medium">
              <a:extLst>
                <a:ext uri="{FF2B5EF4-FFF2-40B4-BE49-F238E27FC236}">
                  <a16:creationId xmlns:a16="http://schemas.microsoft.com/office/drawing/2014/main" id="{DCE6E18E-D4AD-49B9-AB26-43DBE1A991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391"/>
            <a:stretch/>
          </p:blipFill>
          <p:spPr bwMode="auto">
            <a:xfrm>
              <a:off x="9609280" y="5705913"/>
              <a:ext cx="2201429" cy="983850"/>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Arrow Connector 65">
              <a:extLst>
                <a:ext uri="{FF2B5EF4-FFF2-40B4-BE49-F238E27FC236}">
                  <a16:creationId xmlns:a16="http://schemas.microsoft.com/office/drawing/2014/main" id="{0698357A-DBAE-456D-9AB3-1CC776C4EF76}"/>
                </a:ext>
              </a:extLst>
            </p:cNvPr>
            <p:cNvCxnSpPr>
              <a:cxnSpLocks/>
              <a:endCxn id="68" idx="1"/>
            </p:cNvCxnSpPr>
            <p:nvPr/>
          </p:nvCxnSpPr>
          <p:spPr>
            <a:xfrm flipH="1">
              <a:off x="10680031" y="3517239"/>
              <a:ext cx="2431331" cy="1970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Left Brace 67">
              <a:extLst>
                <a:ext uri="{FF2B5EF4-FFF2-40B4-BE49-F238E27FC236}">
                  <a16:creationId xmlns:a16="http://schemas.microsoft.com/office/drawing/2014/main" id="{C696943E-A8B2-4693-92EC-E996A50A3406}"/>
                </a:ext>
              </a:extLst>
            </p:cNvPr>
            <p:cNvSpPr/>
            <p:nvPr/>
          </p:nvSpPr>
          <p:spPr>
            <a:xfrm rot="5400000">
              <a:off x="10562798" y="4474652"/>
              <a:ext cx="234465" cy="22613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a:p>
          </p:txBody>
        </p:sp>
      </p:grpSp>
      <p:grpSp>
        <p:nvGrpSpPr>
          <p:cNvPr id="74" name="Group 73">
            <a:extLst>
              <a:ext uri="{FF2B5EF4-FFF2-40B4-BE49-F238E27FC236}">
                <a16:creationId xmlns:a16="http://schemas.microsoft.com/office/drawing/2014/main" id="{F463436C-7086-4BEE-AF66-6B92BD624C18}"/>
              </a:ext>
            </a:extLst>
          </p:cNvPr>
          <p:cNvGrpSpPr/>
          <p:nvPr/>
        </p:nvGrpSpPr>
        <p:grpSpPr>
          <a:xfrm>
            <a:off x="448066" y="3348340"/>
            <a:ext cx="5307349" cy="3427715"/>
            <a:chOff x="1970148" y="3153069"/>
            <a:chExt cx="5312262" cy="3602911"/>
          </a:xfrm>
        </p:grpSpPr>
        <p:pic>
          <p:nvPicPr>
            <p:cNvPr id="2070" name="Picture 22" descr="Solved COMP360 Assembler Write an assembler that reads the | Chegg.com">
              <a:extLst>
                <a:ext uri="{FF2B5EF4-FFF2-40B4-BE49-F238E27FC236}">
                  <a16:creationId xmlns:a16="http://schemas.microsoft.com/office/drawing/2014/main" id="{C0394D69-EBE9-4056-B1F8-BA7E11DF4D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17544" b="7475"/>
            <a:stretch/>
          </p:blipFill>
          <p:spPr bwMode="auto">
            <a:xfrm>
              <a:off x="2166245" y="4347810"/>
              <a:ext cx="2066389" cy="240817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9E4A820C-A774-4688-90DD-885F01365014}"/>
                </a:ext>
              </a:extLst>
            </p:cNvPr>
            <p:cNvCxnSpPr>
              <a:cxnSpLocks/>
              <a:endCxn id="87" idx="1"/>
            </p:cNvCxnSpPr>
            <p:nvPr/>
          </p:nvCxnSpPr>
          <p:spPr>
            <a:xfrm flipH="1">
              <a:off x="3173117" y="3153069"/>
              <a:ext cx="4109293" cy="992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Left Brace 86">
              <a:extLst>
                <a:ext uri="{FF2B5EF4-FFF2-40B4-BE49-F238E27FC236}">
                  <a16:creationId xmlns:a16="http://schemas.microsoft.com/office/drawing/2014/main" id="{BA570301-BA60-4D6E-B4DF-F3E25945EDE1}"/>
                </a:ext>
              </a:extLst>
            </p:cNvPr>
            <p:cNvSpPr/>
            <p:nvPr/>
          </p:nvSpPr>
          <p:spPr>
            <a:xfrm rot="5400000">
              <a:off x="3050006" y="3065909"/>
              <a:ext cx="246221" cy="24059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dirty="0"/>
            </a:p>
          </p:txBody>
        </p:sp>
      </p:grpSp>
      <p:grpSp>
        <p:nvGrpSpPr>
          <p:cNvPr id="71" name="Group 70">
            <a:extLst>
              <a:ext uri="{FF2B5EF4-FFF2-40B4-BE49-F238E27FC236}">
                <a16:creationId xmlns:a16="http://schemas.microsoft.com/office/drawing/2014/main" id="{1A28C9E9-40F4-495E-96F5-BD4E43353F0D}"/>
              </a:ext>
            </a:extLst>
          </p:cNvPr>
          <p:cNvGrpSpPr/>
          <p:nvPr/>
        </p:nvGrpSpPr>
        <p:grpSpPr>
          <a:xfrm>
            <a:off x="5200734" y="4098356"/>
            <a:ext cx="4107773" cy="2461567"/>
            <a:chOff x="3553906" y="4231991"/>
            <a:chExt cx="4022403" cy="2369945"/>
          </a:xfrm>
        </p:grpSpPr>
        <p:pic>
          <p:nvPicPr>
            <p:cNvPr id="2064" name="Picture 16" descr="IBM Cloud Pak for Integration on the AWS Cloud">
              <a:extLst>
                <a:ext uri="{FF2B5EF4-FFF2-40B4-BE49-F238E27FC236}">
                  <a16:creationId xmlns:a16="http://schemas.microsoft.com/office/drawing/2014/main" id="{3B53FCC0-BD59-4E06-BEAF-FC2E654CB99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13" t="28662" r="10641" b="42351"/>
            <a:stretch/>
          </p:blipFill>
          <p:spPr bwMode="auto">
            <a:xfrm>
              <a:off x="3659037" y="6000047"/>
              <a:ext cx="2781449" cy="58987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B6B1A6C0-9144-4A6C-B4F4-C3ECB93AB966}"/>
                </a:ext>
              </a:extLst>
            </p:cNvPr>
            <p:cNvSpPr txBox="1"/>
            <p:nvPr/>
          </p:nvSpPr>
          <p:spPr>
            <a:xfrm>
              <a:off x="3553906" y="5630715"/>
              <a:ext cx="2886581" cy="288912"/>
            </a:xfrm>
            <a:prstGeom prst="rect">
              <a:avLst/>
            </a:prstGeom>
            <a:solidFill>
              <a:schemeClr val="bg2"/>
            </a:solidFill>
          </p:spPr>
          <p:txBody>
            <a:bodyPr wrap="square" rtlCol="0">
              <a:spAutoFit/>
            </a:bodyPr>
            <a:lstStyle/>
            <a:p>
              <a:r>
                <a:rPr lang="pt-BR" sz="1350" dirty="0"/>
                <a:t>IBM Cloud Pak for Integration (CP4I)</a:t>
              </a:r>
            </a:p>
          </p:txBody>
        </p:sp>
        <p:pic>
          <p:nvPicPr>
            <p:cNvPr id="2068" name="Picture 20" descr="OpenShift – Wikipédia, a enciclopédia livre">
              <a:extLst>
                <a:ext uri="{FF2B5EF4-FFF2-40B4-BE49-F238E27FC236}">
                  <a16:creationId xmlns:a16="http://schemas.microsoft.com/office/drawing/2014/main" id="{C16F2D03-9645-47B7-ACEC-CD47D9F3CB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5080" y="6015469"/>
              <a:ext cx="548999" cy="586467"/>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E06D9A3E-2A62-4AFA-A41F-BF96411501AE}"/>
                </a:ext>
              </a:extLst>
            </p:cNvPr>
            <p:cNvCxnSpPr>
              <a:cxnSpLocks/>
              <a:endCxn id="79" idx="1"/>
            </p:cNvCxnSpPr>
            <p:nvPr/>
          </p:nvCxnSpPr>
          <p:spPr>
            <a:xfrm flipH="1">
              <a:off x="5325999" y="4231991"/>
              <a:ext cx="2250310" cy="1313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Left Brace 78">
              <a:extLst>
                <a:ext uri="{FF2B5EF4-FFF2-40B4-BE49-F238E27FC236}">
                  <a16:creationId xmlns:a16="http://schemas.microsoft.com/office/drawing/2014/main" id="{E2DC92C5-DD46-4087-BCCE-48331C70A5F0}"/>
                </a:ext>
              </a:extLst>
            </p:cNvPr>
            <p:cNvSpPr/>
            <p:nvPr/>
          </p:nvSpPr>
          <p:spPr>
            <a:xfrm rot="5400000">
              <a:off x="5234406" y="3908816"/>
              <a:ext cx="183187" cy="34561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350" dirty="0"/>
            </a:p>
          </p:txBody>
        </p:sp>
      </p:grpSp>
      <p:grpSp>
        <p:nvGrpSpPr>
          <p:cNvPr id="8" name="Group 7">
            <a:extLst>
              <a:ext uri="{FF2B5EF4-FFF2-40B4-BE49-F238E27FC236}">
                <a16:creationId xmlns:a16="http://schemas.microsoft.com/office/drawing/2014/main" id="{DDCC8050-6BE5-C1A6-88BC-78C33CF25CDF}"/>
              </a:ext>
            </a:extLst>
          </p:cNvPr>
          <p:cNvGrpSpPr/>
          <p:nvPr/>
        </p:nvGrpSpPr>
        <p:grpSpPr>
          <a:xfrm>
            <a:off x="3726361" y="69959"/>
            <a:ext cx="1485657" cy="1457008"/>
            <a:chOff x="3505636" y="3489109"/>
            <a:chExt cx="1897343" cy="1860755"/>
          </a:xfrm>
        </p:grpSpPr>
        <p:sp>
          <p:nvSpPr>
            <p:cNvPr id="7" name="Rectangle 6">
              <a:extLst>
                <a:ext uri="{FF2B5EF4-FFF2-40B4-BE49-F238E27FC236}">
                  <a16:creationId xmlns:a16="http://schemas.microsoft.com/office/drawing/2014/main" id="{DEBE9E5C-256E-2E34-B6D2-953D09EC4F18}"/>
                </a:ext>
              </a:extLst>
            </p:cNvPr>
            <p:cNvSpPr/>
            <p:nvPr/>
          </p:nvSpPr>
          <p:spPr>
            <a:xfrm>
              <a:off x="3505636" y="3489109"/>
              <a:ext cx="1897343" cy="1860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E1D9EDC1-E133-A72B-D3C0-908BFE1A42FA}"/>
                </a:ext>
              </a:extLst>
            </p:cNvPr>
            <p:cNvPicPr>
              <a:picLocks noChangeAspect="1"/>
            </p:cNvPicPr>
            <p:nvPr/>
          </p:nvPicPr>
          <p:blipFill>
            <a:blip r:embed="rId11"/>
            <a:stretch>
              <a:fillRect/>
            </a:stretch>
          </p:blipFill>
          <p:spPr>
            <a:xfrm>
              <a:off x="3587625" y="3567162"/>
              <a:ext cx="1815354" cy="1723708"/>
            </a:xfrm>
            <a:prstGeom prst="rect">
              <a:avLst/>
            </a:prstGeom>
            <a:ln>
              <a:noFill/>
            </a:ln>
          </p:spPr>
        </p:pic>
      </p:grpSp>
      <p:pic>
        <p:nvPicPr>
          <p:cNvPr id="22" name="Picture 10" descr="vetor do logotipo do linkedin, símbolo ...">
            <a:extLst>
              <a:ext uri="{FF2B5EF4-FFF2-40B4-BE49-F238E27FC236}">
                <a16:creationId xmlns:a16="http://schemas.microsoft.com/office/drawing/2014/main" id="{7F839C00-76B7-1805-52AE-3ECCA95A423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655" t="16826" r="16864" b="18157"/>
          <a:stretch/>
        </p:blipFill>
        <p:spPr bwMode="auto">
          <a:xfrm>
            <a:off x="2685410" y="46557"/>
            <a:ext cx="1062434" cy="105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8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Picture 26" descr="O que é cloud computing? - Nobug">
            <a:extLst>
              <a:ext uri="{FF2B5EF4-FFF2-40B4-BE49-F238E27FC236}">
                <a16:creationId xmlns:a16="http://schemas.microsoft.com/office/drawing/2014/main" id="{F92084DD-8322-3BA2-E15C-707F2EB99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43" t="6687" r="13795" b="15567"/>
          <a:stretch/>
        </p:blipFill>
        <p:spPr bwMode="auto">
          <a:xfrm>
            <a:off x="6941510" y="4658295"/>
            <a:ext cx="1400622" cy="108239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A2863F5-C4A1-CA0B-1E85-BD8259F2ABA9}"/>
              </a:ext>
            </a:extLst>
          </p:cNvPr>
          <p:cNvGrpSpPr/>
          <p:nvPr/>
        </p:nvGrpSpPr>
        <p:grpSpPr>
          <a:xfrm>
            <a:off x="0" y="7645078"/>
            <a:ext cx="12192000" cy="2941240"/>
            <a:chOff x="0" y="3916760"/>
            <a:chExt cx="12192000" cy="2941240"/>
          </a:xfrm>
        </p:grpSpPr>
        <p:sp>
          <p:nvSpPr>
            <p:cNvPr id="4" name="Rectangle 3">
              <a:extLst>
                <a:ext uri="{FF2B5EF4-FFF2-40B4-BE49-F238E27FC236}">
                  <a16:creationId xmlns:a16="http://schemas.microsoft.com/office/drawing/2014/main" id="{CF46FB6B-02DB-8B41-37F9-FF2A80E545FB}"/>
                </a:ext>
              </a:extLst>
            </p:cNvPr>
            <p:cNvSpPr/>
            <p:nvPr/>
          </p:nvSpPr>
          <p:spPr>
            <a:xfrm>
              <a:off x="0" y="3916760"/>
              <a:ext cx="12192000" cy="2941240"/>
            </a:xfrm>
            <a:prstGeom prst="rect">
              <a:avLst/>
            </a:prstGeom>
            <a:solidFill>
              <a:schemeClr val="tx1"/>
            </a:solidFill>
            <a:ln>
              <a:solidFill>
                <a:schemeClr val="bg1">
                  <a:lumMod val="8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25A6C18-38A0-3F88-A37A-7B0D19A3D47C}"/>
                </a:ext>
              </a:extLst>
            </p:cNvPr>
            <p:cNvGrpSpPr/>
            <p:nvPr/>
          </p:nvGrpSpPr>
          <p:grpSpPr>
            <a:xfrm>
              <a:off x="260350" y="4032650"/>
              <a:ext cx="11779250" cy="190500"/>
              <a:chOff x="260350" y="4140200"/>
              <a:chExt cx="11779250" cy="190500"/>
            </a:xfrm>
          </p:grpSpPr>
          <p:sp>
            <p:nvSpPr>
              <p:cNvPr id="5" name="Rectangle 4">
                <a:extLst>
                  <a:ext uri="{FF2B5EF4-FFF2-40B4-BE49-F238E27FC236}">
                    <a16:creationId xmlns:a16="http://schemas.microsoft.com/office/drawing/2014/main" id="{6589F08A-3CD4-42CC-8A1E-1B0B941AE322}"/>
                  </a:ext>
                </a:extLst>
              </p:cNvPr>
              <p:cNvSpPr/>
              <p:nvPr/>
            </p:nvSpPr>
            <p:spPr>
              <a:xfrm>
                <a:off x="260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B9D254-75F0-84C3-0E49-AA3ADB90A912}"/>
                  </a:ext>
                </a:extLst>
              </p:cNvPr>
              <p:cNvSpPr/>
              <p:nvPr/>
            </p:nvSpPr>
            <p:spPr>
              <a:xfrm>
                <a:off x="844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7F3D75-ACB2-DF69-48BD-66218AA6AC82}"/>
                  </a:ext>
                </a:extLst>
              </p:cNvPr>
              <p:cNvSpPr/>
              <p:nvPr/>
            </p:nvSpPr>
            <p:spPr>
              <a:xfrm>
                <a:off x="1377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10CE36-E7A6-CE4B-D5C7-F6FD8181F896}"/>
                  </a:ext>
                </a:extLst>
              </p:cNvPr>
              <p:cNvSpPr/>
              <p:nvPr/>
            </p:nvSpPr>
            <p:spPr>
              <a:xfrm>
                <a:off x="1962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D9C15A-053E-7003-08EE-85DCF157B5F1}"/>
                  </a:ext>
                </a:extLst>
              </p:cNvPr>
              <p:cNvSpPr/>
              <p:nvPr/>
            </p:nvSpPr>
            <p:spPr>
              <a:xfrm>
                <a:off x="2546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068411-2847-2010-F0B4-0115B9BE927F}"/>
                  </a:ext>
                </a:extLst>
              </p:cNvPr>
              <p:cNvSpPr/>
              <p:nvPr/>
            </p:nvSpPr>
            <p:spPr>
              <a:xfrm>
                <a:off x="3130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0F561B-8169-3A2B-2F03-E122A0895EDF}"/>
                  </a:ext>
                </a:extLst>
              </p:cNvPr>
              <p:cNvSpPr/>
              <p:nvPr/>
            </p:nvSpPr>
            <p:spPr>
              <a:xfrm>
                <a:off x="3663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C0671F-4BB6-BBBC-91FE-13C93D0E594B}"/>
                  </a:ext>
                </a:extLst>
              </p:cNvPr>
              <p:cNvSpPr/>
              <p:nvPr/>
            </p:nvSpPr>
            <p:spPr>
              <a:xfrm>
                <a:off x="4248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4A1F7A-E819-9DFC-7B2C-9AC19FA4CDAD}"/>
                  </a:ext>
                </a:extLst>
              </p:cNvPr>
              <p:cNvSpPr/>
              <p:nvPr/>
            </p:nvSpPr>
            <p:spPr>
              <a:xfrm>
                <a:off x="4800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A7BD5C-48B4-135E-C0F1-3B29F4044A38}"/>
                  </a:ext>
                </a:extLst>
              </p:cNvPr>
              <p:cNvSpPr/>
              <p:nvPr/>
            </p:nvSpPr>
            <p:spPr>
              <a:xfrm>
                <a:off x="5384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965B63-D550-E4BE-EC6D-25E78894892F}"/>
                  </a:ext>
                </a:extLst>
              </p:cNvPr>
              <p:cNvSpPr/>
              <p:nvPr/>
            </p:nvSpPr>
            <p:spPr>
              <a:xfrm>
                <a:off x="5918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40AF90-FCB7-4B62-D74C-4F0604FFD203}"/>
                  </a:ext>
                </a:extLst>
              </p:cNvPr>
              <p:cNvSpPr/>
              <p:nvPr/>
            </p:nvSpPr>
            <p:spPr>
              <a:xfrm>
                <a:off x="6502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60BC61-F45C-343E-6E03-60FECEFDD10C}"/>
                  </a:ext>
                </a:extLst>
              </p:cNvPr>
              <p:cNvSpPr/>
              <p:nvPr/>
            </p:nvSpPr>
            <p:spPr>
              <a:xfrm>
                <a:off x="7086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13A84F-3554-687A-F920-9CB769ED72DF}"/>
                  </a:ext>
                </a:extLst>
              </p:cNvPr>
              <p:cNvSpPr/>
              <p:nvPr/>
            </p:nvSpPr>
            <p:spPr>
              <a:xfrm>
                <a:off x="7670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1D3AB0-B8C6-2712-6904-6F56A5DDDAFE}"/>
                  </a:ext>
                </a:extLst>
              </p:cNvPr>
              <p:cNvSpPr/>
              <p:nvPr/>
            </p:nvSpPr>
            <p:spPr>
              <a:xfrm>
                <a:off x="8204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0482E0-6483-9423-F248-3ED3ED10FEB0}"/>
                  </a:ext>
                </a:extLst>
              </p:cNvPr>
              <p:cNvSpPr/>
              <p:nvPr/>
            </p:nvSpPr>
            <p:spPr>
              <a:xfrm>
                <a:off x="8788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30CBC9D-A331-6961-CD89-34A57465B347}"/>
                  </a:ext>
                </a:extLst>
              </p:cNvPr>
              <p:cNvSpPr/>
              <p:nvPr/>
            </p:nvSpPr>
            <p:spPr>
              <a:xfrm>
                <a:off x="9372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A1E05F-F46D-6D54-CECE-DAF8D2D0BF05}"/>
                  </a:ext>
                </a:extLst>
              </p:cNvPr>
              <p:cNvSpPr/>
              <p:nvPr/>
            </p:nvSpPr>
            <p:spPr>
              <a:xfrm>
                <a:off x="9956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AFD397-B8CA-EFC2-F2FF-4D8F544F6B64}"/>
                  </a:ext>
                </a:extLst>
              </p:cNvPr>
              <p:cNvSpPr/>
              <p:nvPr/>
            </p:nvSpPr>
            <p:spPr>
              <a:xfrm>
                <a:off x="10490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6F4DE4-8034-4530-46CB-6B9B16C65C3D}"/>
                  </a:ext>
                </a:extLst>
              </p:cNvPr>
              <p:cNvSpPr/>
              <p:nvPr/>
            </p:nvSpPr>
            <p:spPr>
              <a:xfrm>
                <a:off x="11074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6AB94F-35C1-8CB6-9C11-BBE921C104A4}"/>
                  </a:ext>
                </a:extLst>
              </p:cNvPr>
              <p:cNvSpPr/>
              <p:nvPr/>
            </p:nvSpPr>
            <p:spPr>
              <a:xfrm>
                <a:off x="11658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B6D98B1-FB60-E0AC-D524-1A0030C60E3B}"/>
                </a:ext>
              </a:extLst>
            </p:cNvPr>
            <p:cNvGrpSpPr/>
            <p:nvPr/>
          </p:nvGrpSpPr>
          <p:grpSpPr>
            <a:xfrm>
              <a:off x="260350" y="6575160"/>
              <a:ext cx="11779250" cy="190500"/>
              <a:chOff x="260350" y="4140200"/>
              <a:chExt cx="11779250" cy="190500"/>
            </a:xfrm>
          </p:grpSpPr>
          <p:sp>
            <p:nvSpPr>
              <p:cNvPr id="33" name="Rectangle 32">
                <a:extLst>
                  <a:ext uri="{FF2B5EF4-FFF2-40B4-BE49-F238E27FC236}">
                    <a16:creationId xmlns:a16="http://schemas.microsoft.com/office/drawing/2014/main" id="{4A15E101-E239-6424-35C5-D97B98B76522}"/>
                  </a:ext>
                </a:extLst>
              </p:cNvPr>
              <p:cNvSpPr/>
              <p:nvPr/>
            </p:nvSpPr>
            <p:spPr>
              <a:xfrm>
                <a:off x="260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566DA25-77CD-C5EC-9A48-94A55A4B77FC}"/>
                  </a:ext>
                </a:extLst>
              </p:cNvPr>
              <p:cNvSpPr/>
              <p:nvPr/>
            </p:nvSpPr>
            <p:spPr>
              <a:xfrm>
                <a:off x="844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3D10D9-B474-F0BE-297B-37746F2FA0F3}"/>
                  </a:ext>
                </a:extLst>
              </p:cNvPr>
              <p:cNvSpPr/>
              <p:nvPr/>
            </p:nvSpPr>
            <p:spPr>
              <a:xfrm>
                <a:off x="1377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D9E7835-B4AD-85BB-2197-3C4E62B3F18B}"/>
                  </a:ext>
                </a:extLst>
              </p:cNvPr>
              <p:cNvSpPr/>
              <p:nvPr/>
            </p:nvSpPr>
            <p:spPr>
              <a:xfrm>
                <a:off x="1962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4802164-B0C3-A94F-C3C0-178DEAEDE11E}"/>
                  </a:ext>
                </a:extLst>
              </p:cNvPr>
              <p:cNvSpPr/>
              <p:nvPr/>
            </p:nvSpPr>
            <p:spPr>
              <a:xfrm>
                <a:off x="25463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F6EB212-4EE6-36CD-BD7C-55CC2E792CD0}"/>
                  </a:ext>
                </a:extLst>
              </p:cNvPr>
              <p:cNvSpPr/>
              <p:nvPr/>
            </p:nvSpPr>
            <p:spPr>
              <a:xfrm>
                <a:off x="31305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45A6A3-717A-30E4-C04C-E663A9EA96D7}"/>
                  </a:ext>
                </a:extLst>
              </p:cNvPr>
              <p:cNvSpPr/>
              <p:nvPr/>
            </p:nvSpPr>
            <p:spPr>
              <a:xfrm>
                <a:off x="36639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EDB6611-D58E-7489-A637-7E66DA4B91B3}"/>
                  </a:ext>
                </a:extLst>
              </p:cNvPr>
              <p:cNvSpPr/>
              <p:nvPr/>
            </p:nvSpPr>
            <p:spPr>
              <a:xfrm>
                <a:off x="424815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C04AD-EE76-1383-A08B-FE3693AE65E0}"/>
                  </a:ext>
                </a:extLst>
              </p:cNvPr>
              <p:cNvSpPr/>
              <p:nvPr/>
            </p:nvSpPr>
            <p:spPr>
              <a:xfrm>
                <a:off x="4800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702B5D-A585-009F-5F02-B342735F4AC4}"/>
                  </a:ext>
                </a:extLst>
              </p:cNvPr>
              <p:cNvSpPr/>
              <p:nvPr/>
            </p:nvSpPr>
            <p:spPr>
              <a:xfrm>
                <a:off x="5384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ECE272-4C4B-D6FF-ECC0-68CA28A635CE}"/>
                  </a:ext>
                </a:extLst>
              </p:cNvPr>
              <p:cNvSpPr/>
              <p:nvPr/>
            </p:nvSpPr>
            <p:spPr>
              <a:xfrm>
                <a:off x="5918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FB5332C-39A8-B439-D98D-26410753CE4D}"/>
                  </a:ext>
                </a:extLst>
              </p:cNvPr>
              <p:cNvSpPr/>
              <p:nvPr/>
            </p:nvSpPr>
            <p:spPr>
              <a:xfrm>
                <a:off x="6502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B2B43C6-4185-267B-27B2-401761F6B5A5}"/>
                  </a:ext>
                </a:extLst>
              </p:cNvPr>
              <p:cNvSpPr/>
              <p:nvPr/>
            </p:nvSpPr>
            <p:spPr>
              <a:xfrm>
                <a:off x="7086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9C2D741-F142-7126-312E-38F42B4479F5}"/>
                  </a:ext>
                </a:extLst>
              </p:cNvPr>
              <p:cNvSpPr/>
              <p:nvPr/>
            </p:nvSpPr>
            <p:spPr>
              <a:xfrm>
                <a:off x="7670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50C5DD-7F32-7217-85D8-2D9A72AEB982}"/>
                  </a:ext>
                </a:extLst>
              </p:cNvPr>
              <p:cNvSpPr/>
              <p:nvPr/>
            </p:nvSpPr>
            <p:spPr>
              <a:xfrm>
                <a:off x="8204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4C4290-26A5-57B1-8AF3-4495992C828A}"/>
                  </a:ext>
                </a:extLst>
              </p:cNvPr>
              <p:cNvSpPr/>
              <p:nvPr/>
            </p:nvSpPr>
            <p:spPr>
              <a:xfrm>
                <a:off x="8788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CFAB44C-F336-208C-A2AB-D7DD3CB51F5D}"/>
                  </a:ext>
                </a:extLst>
              </p:cNvPr>
              <p:cNvSpPr/>
              <p:nvPr/>
            </p:nvSpPr>
            <p:spPr>
              <a:xfrm>
                <a:off x="9372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64D5815-233C-DC6B-227E-EA3FBCB8C361}"/>
                  </a:ext>
                </a:extLst>
              </p:cNvPr>
              <p:cNvSpPr/>
              <p:nvPr/>
            </p:nvSpPr>
            <p:spPr>
              <a:xfrm>
                <a:off x="99568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7A67F7-3B7A-7D8D-21FF-DF54F314A3AC}"/>
                  </a:ext>
                </a:extLst>
              </p:cNvPr>
              <p:cNvSpPr/>
              <p:nvPr/>
            </p:nvSpPr>
            <p:spPr>
              <a:xfrm>
                <a:off x="104902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AB9D4B1-08BA-226A-416C-DA55FBA167DC}"/>
                  </a:ext>
                </a:extLst>
              </p:cNvPr>
              <p:cNvSpPr/>
              <p:nvPr/>
            </p:nvSpPr>
            <p:spPr>
              <a:xfrm>
                <a:off x="110744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B10BE83-2B59-FFF6-B400-B4C994CEC10D}"/>
                  </a:ext>
                </a:extLst>
              </p:cNvPr>
              <p:cNvSpPr/>
              <p:nvPr/>
            </p:nvSpPr>
            <p:spPr>
              <a:xfrm>
                <a:off x="11658600" y="4140200"/>
                <a:ext cx="381000" cy="190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grpSp>
      <p:pic>
        <p:nvPicPr>
          <p:cNvPr id="2050" name="Picture 2">
            <a:extLst>
              <a:ext uri="{FF2B5EF4-FFF2-40B4-BE49-F238E27FC236}">
                <a16:creationId xmlns:a16="http://schemas.microsoft.com/office/drawing/2014/main" id="{097E80D5-0EA5-B438-AB9D-C900D58775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17" t="6668" r="-12" b="29716"/>
          <a:stretch/>
        </p:blipFill>
        <p:spPr bwMode="auto">
          <a:xfrm>
            <a:off x="6022327" y="8198586"/>
            <a:ext cx="1490627" cy="8790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6437BFD-2D7A-E652-517A-5067ACC77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000" y="8388604"/>
            <a:ext cx="1897670" cy="15621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74157E3-9A0D-ACBC-F60F-DFC04AABCC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178" t="24722" r="18736" b="19723"/>
          <a:stretch/>
        </p:blipFill>
        <p:spPr bwMode="auto">
          <a:xfrm>
            <a:off x="1883965" y="8346419"/>
            <a:ext cx="2027429" cy="15621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D19B6FD-1FAC-9CFF-2A2E-8F0C48293D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8692" b="12720"/>
          <a:stretch/>
        </p:blipFill>
        <p:spPr bwMode="auto">
          <a:xfrm>
            <a:off x="152400" y="8308984"/>
            <a:ext cx="1701800" cy="15621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4DD6142-E1ED-6DCD-9C3B-FCFCA488FD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768" t="27778" r="9985" b="4124"/>
          <a:stretch/>
        </p:blipFill>
        <p:spPr bwMode="auto">
          <a:xfrm>
            <a:off x="9696448" y="8308984"/>
            <a:ext cx="2425358" cy="17389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B6E8933-2EE9-4724-70F2-74FCB3891F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7211" y="8135285"/>
            <a:ext cx="1754322" cy="13159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3716039-A0C7-3526-8EC2-F4CC6D6FCB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9" t="9501"/>
          <a:stretch/>
        </p:blipFill>
        <p:spPr bwMode="auto">
          <a:xfrm>
            <a:off x="6839235" y="9127472"/>
            <a:ext cx="1347439" cy="1007995"/>
          </a:xfrm>
          <a:prstGeom prst="rect">
            <a:avLst/>
          </a:prstGeom>
          <a:noFill/>
          <a:extLst>
            <a:ext uri="{909E8E84-426E-40DD-AFC4-6F175D3DCCD1}">
              <a14:hiddenFill xmlns:a14="http://schemas.microsoft.com/office/drawing/2010/main">
                <a:solidFill>
                  <a:srgbClr val="FFFFFF"/>
                </a:solidFill>
              </a14:hiddenFill>
            </a:ext>
          </a:extLst>
        </p:spPr>
      </p:pic>
      <p:sp>
        <p:nvSpPr>
          <p:cNvPr id="55" name="Title 3">
            <a:extLst>
              <a:ext uri="{FF2B5EF4-FFF2-40B4-BE49-F238E27FC236}">
                <a16:creationId xmlns:a16="http://schemas.microsoft.com/office/drawing/2014/main" id="{60BF82D2-BA94-B216-EC31-5AE0A8263AD8}"/>
              </a:ext>
            </a:extLst>
          </p:cNvPr>
          <p:cNvSpPr>
            <a:spLocks noGrp="1"/>
          </p:cNvSpPr>
          <p:nvPr>
            <p:ph type="title"/>
          </p:nvPr>
        </p:nvSpPr>
        <p:spPr>
          <a:xfrm>
            <a:off x="152400" y="92340"/>
            <a:ext cx="5051225" cy="668076"/>
          </a:xfrm>
        </p:spPr>
        <p:txBody>
          <a:bodyPr>
            <a:normAutofit fontScale="90000"/>
          </a:bodyPr>
          <a:lstStyle/>
          <a:p>
            <a:pPr algn="ctr"/>
            <a:r>
              <a:rPr lang="pt-BR" dirty="0">
                <a:solidFill>
                  <a:schemeClr val="bg1"/>
                </a:solidFill>
              </a:rPr>
              <a:t>Objetivos  de carreira</a:t>
            </a:r>
            <a:endParaRPr lang="en-US" dirty="0">
              <a:solidFill>
                <a:schemeClr val="bg1"/>
              </a:solidFill>
            </a:endParaRPr>
          </a:p>
        </p:txBody>
      </p:sp>
      <p:sp>
        <p:nvSpPr>
          <p:cNvPr id="56" name="Rectangle 55">
            <a:extLst>
              <a:ext uri="{FF2B5EF4-FFF2-40B4-BE49-F238E27FC236}">
                <a16:creationId xmlns:a16="http://schemas.microsoft.com/office/drawing/2014/main" id="{AC45427D-7B6A-15E7-C72C-4CE465FFC8BD}"/>
              </a:ext>
            </a:extLst>
          </p:cNvPr>
          <p:cNvSpPr/>
          <p:nvPr/>
        </p:nvSpPr>
        <p:spPr>
          <a:xfrm>
            <a:off x="296843" y="3264925"/>
            <a:ext cx="3213100" cy="50450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bg1">
                    <a:lumMod val="75000"/>
                  </a:schemeClr>
                </a:solidFill>
              </a:rPr>
              <a:t>Office-boy</a:t>
            </a:r>
          </a:p>
        </p:txBody>
      </p:sp>
      <p:sp>
        <p:nvSpPr>
          <p:cNvPr id="58" name="Rectangle 57">
            <a:extLst>
              <a:ext uri="{FF2B5EF4-FFF2-40B4-BE49-F238E27FC236}">
                <a16:creationId xmlns:a16="http://schemas.microsoft.com/office/drawing/2014/main" id="{EB29B40E-BF62-C8CD-7E78-3E12E535B1D8}"/>
              </a:ext>
            </a:extLst>
          </p:cNvPr>
          <p:cNvSpPr/>
          <p:nvPr/>
        </p:nvSpPr>
        <p:spPr>
          <a:xfrm>
            <a:off x="1779337" y="2766519"/>
            <a:ext cx="3213100" cy="50450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bg1">
                    <a:lumMod val="75000"/>
                  </a:schemeClr>
                </a:solidFill>
              </a:rPr>
              <a:t>Programador</a:t>
            </a:r>
          </a:p>
        </p:txBody>
      </p:sp>
      <p:sp>
        <p:nvSpPr>
          <p:cNvPr id="61" name="Rectangle 60">
            <a:extLst>
              <a:ext uri="{FF2B5EF4-FFF2-40B4-BE49-F238E27FC236}">
                <a16:creationId xmlns:a16="http://schemas.microsoft.com/office/drawing/2014/main" id="{CDF440AE-4B64-1B32-4D7B-B7F5F51D8361}"/>
              </a:ext>
            </a:extLst>
          </p:cNvPr>
          <p:cNvSpPr/>
          <p:nvPr/>
        </p:nvSpPr>
        <p:spPr>
          <a:xfrm>
            <a:off x="3289300" y="2263733"/>
            <a:ext cx="3213100" cy="50450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bg1">
                    <a:lumMod val="75000"/>
                  </a:schemeClr>
                </a:solidFill>
              </a:rPr>
              <a:t>IT </a:t>
            </a:r>
            <a:r>
              <a:rPr lang="pt-BR" sz="2000" dirty="0" err="1">
                <a:solidFill>
                  <a:schemeClr val="bg1">
                    <a:lumMod val="75000"/>
                  </a:schemeClr>
                </a:solidFill>
              </a:rPr>
              <a:t>Specialist</a:t>
            </a:r>
            <a:endParaRPr lang="pt-BR" sz="2000" dirty="0">
              <a:solidFill>
                <a:schemeClr val="bg1">
                  <a:lumMod val="75000"/>
                </a:schemeClr>
              </a:solidFill>
            </a:endParaRPr>
          </a:p>
        </p:txBody>
      </p:sp>
      <p:sp>
        <p:nvSpPr>
          <p:cNvPr id="57" name="Rectangle 56">
            <a:extLst>
              <a:ext uri="{FF2B5EF4-FFF2-40B4-BE49-F238E27FC236}">
                <a16:creationId xmlns:a16="http://schemas.microsoft.com/office/drawing/2014/main" id="{D09C96AF-D258-6692-2F3E-C4E652EEE97C}"/>
              </a:ext>
            </a:extLst>
          </p:cNvPr>
          <p:cNvSpPr/>
          <p:nvPr/>
        </p:nvSpPr>
        <p:spPr>
          <a:xfrm>
            <a:off x="5003800" y="1765624"/>
            <a:ext cx="3213100" cy="504501"/>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Arquitetura</a:t>
            </a:r>
          </a:p>
        </p:txBody>
      </p:sp>
      <p:sp>
        <p:nvSpPr>
          <p:cNvPr id="59" name="Rectangle 58">
            <a:extLst>
              <a:ext uri="{FF2B5EF4-FFF2-40B4-BE49-F238E27FC236}">
                <a16:creationId xmlns:a16="http://schemas.microsoft.com/office/drawing/2014/main" id="{B2409EDE-2271-C838-03C4-D9C8160D16D3}"/>
              </a:ext>
            </a:extLst>
          </p:cNvPr>
          <p:cNvSpPr/>
          <p:nvPr/>
        </p:nvSpPr>
        <p:spPr>
          <a:xfrm>
            <a:off x="6697482" y="1261123"/>
            <a:ext cx="3213100" cy="504501"/>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Liderança </a:t>
            </a:r>
            <a:endParaRPr lang="en-US" sz="2000" dirty="0">
              <a:solidFill>
                <a:schemeClr val="tx1"/>
              </a:solidFill>
            </a:endParaRPr>
          </a:p>
        </p:txBody>
      </p:sp>
      <p:sp>
        <p:nvSpPr>
          <p:cNvPr id="62" name="Rectangle 61">
            <a:extLst>
              <a:ext uri="{FF2B5EF4-FFF2-40B4-BE49-F238E27FC236}">
                <a16:creationId xmlns:a16="http://schemas.microsoft.com/office/drawing/2014/main" id="{C0DB24AF-3B44-8968-2E2C-3DFF0D2EE40E}"/>
              </a:ext>
            </a:extLst>
          </p:cNvPr>
          <p:cNvSpPr/>
          <p:nvPr/>
        </p:nvSpPr>
        <p:spPr>
          <a:xfrm>
            <a:off x="8584818" y="760416"/>
            <a:ext cx="3213100" cy="504501"/>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Executivo</a:t>
            </a:r>
            <a:endParaRPr lang="en-US" sz="2000" dirty="0">
              <a:solidFill>
                <a:schemeClr val="tx1"/>
              </a:solidFill>
            </a:endParaRPr>
          </a:p>
        </p:txBody>
      </p:sp>
      <p:pic>
        <p:nvPicPr>
          <p:cNvPr id="2049" name="Graphic 2048" descr="Checkmark with solid fill">
            <a:extLst>
              <a:ext uri="{FF2B5EF4-FFF2-40B4-BE49-F238E27FC236}">
                <a16:creationId xmlns:a16="http://schemas.microsoft.com/office/drawing/2014/main" id="{8F261AE5-7155-38F0-623F-EA38ED6FFD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48479" y="3297672"/>
            <a:ext cx="488236" cy="488236"/>
          </a:xfrm>
          <a:prstGeom prst="rect">
            <a:avLst/>
          </a:prstGeom>
        </p:spPr>
      </p:pic>
      <p:pic>
        <p:nvPicPr>
          <p:cNvPr id="2051" name="Graphic 2050" descr="Checkmark with solid fill">
            <a:extLst>
              <a:ext uri="{FF2B5EF4-FFF2-40B4-BE49-F238E27FC236}">
                <a16:creationId xmlns:a16="http://schemas.microsoft.com/office/drawing/2014/main" id="{E6D75928-A5A7-11FA-501C-45929D227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07614" y="2796997"/>
            <a:ext cx="488236" cy="488236"/>
          </a:xfrm>
          <a:prstGeom prst="rect">
            <a:avLst/>
          </a:prstGeom>
        </p:spPr>
      </p:pic>
      <p:pic>
        <p:nvPicPr>
          <p:cNvPr id="2053" name="Graphic 2052" descr="Checkmark with solid fill">
            <a:extLst>
              <a:ext uri="{FF2B5EF4-FFF2-40B4-BE49-F238E27FC236}">
                <a16:creationId xmlns:a16="http://schemas.microsoft.com/office/drawing/2014/main" id="{E0CCD09A-CF1B-914C-AE87-8A825D658D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51670" y="2304909"/>
            <a:ext cx="488236" cy="488236"/>
          </a:xfrm>
          <a:prstGeom prst="rect">
            <a:avLst/>
          </a:prstGeom>
        </p:spPr>
      </p:pic>
      <p:pic>
        <p:nvPicPr>
          <p:cNvPr id="2070" name="Picture 22" descr="Loading Icon PNG Images, Vectors Free Download - Pngtree">
            <a:extLst>
              <a:ext uri="{FF2B5EF4-FFF2-40B4-BE49-F238E27FC236}">
                <a16:creationId xmlns:a16="http://schemas.microsoft.com/office/drawing/2014/main" id="{28E279DB-0FBD-202B-6529-973D15DDEF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537" y="-1358577"/>
            <a:ext cx="504501" cy="504501"/>
          </a:xfrm>
          <a:prstGeom prst="rect">
            <a:avLst/>
          </a:prstGeom>
          <a:noFill/>
          <a:extLst>
            <a:ext uri="{909E8E84-426E-40DD-AFC4-6F175D3DCCD1}">
              <a14:hiddenFill xmlns:a14="http://schemas.microsoft.com/office/drawing/2010/main">
                <a:solidFill>
                  <a:srgbClr val="FFFFFF"/>
                </a:solidFill>
              </a14:hiddenFill>
            </a:ext>
          </a:extLst>
        </p:spPr>
      </p:pic>
      <p:pic>
        <p:nvPicPr>
          <p:cNvPr id="2057" name="Graphic 2056" descr="Gears with solid fill">
            <a:extLst>
              <a:ext uri="{FF2B5EF4-FFF2-40B4-BE49-F238E27FC236}">
                <a16:creationId xmlns:a16="http://schemas.microsoft.com/office/drawing/2014/main" id="{A32B3229-0A8A-F1EB-65F6-AD112C3422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85249" y="1761469"/>
            <a:ext cx="504502" cy="504502"/>
          </a:xfrm>
          <a:prstGeom prst="rect">
            <a:avLst/>
          </a:prstGeom>
        </p:spPr>
      </p:pic>
      <p:sp>
        <p:nvSpPr>
          <p:cNvPr id="2059" name="TextBox 2058">
            <a:extLst>
              <a:ext uri="{FF2B5EF4-FFF2-40B4-BE49-F238E27FC236}">
                <a16:creationId xmlns:a16="http://schemas.microsoft.com/office/drawing/2014/main" id="{08168078-352A-BF3F-0867-E56A1C934D1C}"/>
              </a:ext>
            </a:extLst>
          </p:cNvPr>
          <p:cNvSpPr txBox="1"/>
          <p:nvPr/>
        </p:nvSpPr>
        <p:spPr>
          <a:xfrm>
            <a:off x="9309237" y="1354259"/>
            <a:ext cx="574196" cy="369332"/>
          </a:xfrm>
          <a:prstGeom prst="rect">
            <a:avLst/>
          </a:prstGeom>
          <a:noFill/>
        </p:spPr>
        <p:txBody>
          <a:bodyPr wrap="none" rtlCol="0">
            <a:spAutoFit/>
          </a:bodyPr>
          <a:lstStyle/>
          <a:p>
            <a:r>
              <a:rPr lang="pt-BR" b="1" dirty="0">
                <a:effectLst>
                  <a:outerShdw blurRad="38100" dist="38100" dir="2700000" algn="tl">
                    <a:srgbClr val="000000">
                      <a:alpha val="43137"/>
                    </a:srgbClr>
                  </a:outerShdw>
                </a:effectLst>
              </a:rPr>
              <a:t>TBD</a:t>
            </a:r>
            <a:endParaRPr lang="en-US" b="1" dirty="0">
              <a:effectLst>
                <a:outerShdw blurRad="38100" dist="38100" dir="2700000" algn="tl">
                  <a:srgbClr val="000000">
                    <a:alpha val="43137"/>
                  </a:srgbClr>
                </a:outerShdw>
              </a:effectLst>
            </a:endParaRPr>
          </a:p>
        </p:txBody>
      </p:sp>
      <p:sp>
        <p:nvSpPr>
          <p:cNvPr id="2061" name="TextBox 2060">
            <a:extLst>
              <a:ext uri="{FF2B5EF4-FFF2-40B4-BE49-F238E27FC236}">
                <a16:creationId xmlns:a16="http://schemas.microsoft.com/office/drawing/2014/main" id="{A208775A-A3D5-D883-4480-442E4A815BA4}"/>
              </a:ext>
            </a:extLst>
          </p:cNvPr>
          <p:cNvSpPr txBox="1"/>
          <p:nvPr/>
        </p:nvSpPr>
        <p:spPr>
          <a:xfrm>
            <a:off x="11198704" y="838710"/>
            <a:ext cx="574196" cy="369332"/>
          </a:xfrm>
          <a:prstGeom prst="rect">
            <a:avLst/>
          </a:prstGeom>
          <a:noFill/>
        </p:spPr>
        <p:txBody>
          <a:bodyPr wrap="none" rtlCol="0">
            <a:spAutoFit/>
          </a:bodyPr>
          <a:lstStyle/>
          <a:p>
            <a:r>
              <a:rPr lang="pt-BR" b="1" dirty="0">
                <a:effectLst>
                  <a:outerShdw blurRad="38100" dist="38100" dir="2700000" algn="tl">
                    <a:srgbClr val="000000">
                      <a:alpha val="43137"/>
                    </a:srgbClr>
                  </a:outerShdw>
                </a:effectLst>
              </a:rPr>
              <a:t>TBD</a:t>
            </a:r>
            <a:endParaRPr lang="en-US" b="1" dirty="0">
              <a:effectLst>
                <a:outerShdw blurRad="38100" dist="38100" dir="2700000" algn="tl">
                  <a:srgbClr val="000000">
                    <a:alpha val="43137"/>
                  </a:srgbClr>
                </a:outerShdw>
              </a:effectLst>
            </a:endParaRPr>
          </a:p>
        </p:txBody>
      </p:sp>
      <p:pic>
        <p:nvPicPr>
          <p:cNvPr id="1028" name="Picture 4" descr="7 filmes sobre vendas que têm muito a ensinar aos vendedores">
            <a:extLst>
              <a:ext uri="{FF2B5EF4-FFF2-40B4-BE49-F238E27FC236}">
                <a16:creationId xmlns:a16="http://schemas.microsoft.com/office/drawing/2014/main" id="{DE9176C9-C1EF-6252-21CC-3DE629D5731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6528" t="6891" r="23916" b="14532"/>
          <a:stretch/>
        </p:blipFill>
        <p:spPr bwMode="auto">
          <a:xfrm>
            <a:off x="152400" y="5834750"/>
            <a:ext cx="1188819" cy="87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to de Barracas Com Sapatos À Venda E Os Clientes No Mercado De Ostuni e  mais fotos de stock de Barraca de Mercado - iStock">
            <a:extLst>
              <a:ext uri="{FF2B5EF4-FFF2-40B4-BE49-F238E27FC236}">
                <a16:creationId xmlns:a16="http://schemas.microsoft.com/office/drawing/2014/main" id="{073BB0E3-7149-42C8-406B-4370B63843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2917" y="4865410"/>
            <a:ext cx="1509712" cy="10054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u Primeiro Emprego">
            <a:extLst>
              <a:ext uri="{FF2B5EF4-FFF2-40B4-BE49-F238E27FC236}">
                <a16:creationId xmlns:a16="http://schemas.microsoft.com/office/drawing/2014/main" id="{143D23D9-BE57-48A8-6F3A-0A6C081F70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21958" y="3934926"/>
            <a:ext cx="1081188" cy="10860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descr="Diga adeus ao COBOL com esta tecnologia de migração - Tecno4ME">
            <a:extLst>
              <a:ext uri="{FF2B5EF4-FFF2-40B4-BE49-F238E27FC236}">
                <a16:creationId xmlns:a16="http://schemas.microsoft.com/office/drawing/2014/main" id="{82E39AFA-758A-1220-5D15-5BB014F18A9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838" t="19415" r="51190" b="18684"/>
          <a:stretch/>
        </p:blipFill>
        <p:spPr bwMode="auto">
          <a:xfrm>
            <a:off x="2461082" y="4920737"/>
            <a:ext cx="1400621" cy="10746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udo que você precisa saber sobre a melhor ferramenta de ESB">
            <a:extLst>
              <a:ext uri="{FF2B5EF4-FFF2-40B4-BE49-F238E27FC236}">
                <a16:creationId xmlns:a16="http://schemas.microsoft.com/office/drawing/2014/main" id="{7E0F4FFD-8245-15D9-CFC0-80A0537EAB2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2435" y="5657336"/>
            <a:ext cx="1782762" cy="10733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hat Is Service-Oriented Architecture? | by Software Development Community  | Medium">
            <a:extLst>
              <a:ext uri="{FF2B5EF4-FFF2-40B4-BE49-F238E27FC236}">
                <a16:creationId xmlns:a16="http://schemas.microsoft.com/office/drawing/2014/main" id="{252B30BD-F725-F248-6C4E-E431CA095CA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339" b="17242"/>
          <a:stretch/>
        </p:blipFill>
        <p:spPr bwMode="auto">
          <a:xfrm>
            <a:off x="4236231" y="4710829"/>
            <a:ext cx="1946971" cy="99165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ervices Architecture and Design Patterns | Ultimate Guide">
            <a:extLst>
              <a:ext uri="{FF2B5EF4-FFF2-40B4-BE49-F238E27FC236}">
                <a16:creationId xmlns:a16="http://schemas.microsoft.com/office/drawing/2014/main" id="{38059B09-01E7-E74A-B9EC-330F2E571C7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95351" y="5528105"/>
            <a:ext cx="1814098" cy="101589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nheça Os 3 Modelos Cloud: IaaS, PaaS E SaaS | Tecnomega TI | Cloud  Computing">
            <a:extLst>
              <a:ext uri="{FF2B5EF4-FFF2-40B4-BE49-F238E27FC236}">
                <a16:creationId xmlns:a16="http://schemas.microsoft.com/office/drawing/2014/main" id="{A9A16238-4C79-0720-1900-DB697ADAF9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55853" y="5503741"/>
            <a:ext cx="2227580" cy="103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5B72A2-7327-4800-F203-0F0A4180F972}"/>
              </a:ext>
            </a:extLst>
          </p:cNvPr>
          <p:cNvPicPr>
            <a:picLocks noChangeAspect="1"/>
          </p:cNvPicPr>
          <p:nvPr/>
        </p:nvPicPr>
        <p:blipFill>
          <a:blip r:embed="rId23"/>
          <a:stretch>
            <a:fillRect/>
          </a:stretch>
        </p:blipFill>
        <p:spPr>
          <a:xfrm>
            <a:off x="8665022" y="3197965"/>
            <a:ext cx="3184078" cy="2383591"/>
          </a:xfrm>
          <a:prstGeom prst="rect">
            <a:avLst/>
          </a:prstGeom>
        </p:spPr>
      </p:pic>
    </p:spTree>
    <p:extLst>
      <p:ext uri="{BB962C8B-B14F-4D97-AF65-F5344CB8AC3E}">
        <p14:creationId xmlns:p14="http://schemas.microsoft.com/office/powerpoint/2010/main" val="204244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animBg="1"/>
      <p:bldP spid="61" grpId="0" animBg="1"/>
      <p:bldP spid="57" grpId="0" animBg="1"/>
      <p:bldP spid="59" grpId="0" animBg="1"/>
      <p:bldP spid="62" grpId="0" animBg="1"/>
      <p:bldP spid="2059" grpId="0"/>
      <p:bldP spid="20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64E491-277E-2D92-749B-F5BDE168BDD4}"/>
              </a:ext>
            </a:extLst>
          </p:cNvPr>
          <p:cNvSpPr/>
          <p:nvPr/>
        </p:nvSpPr>
        <p:spPr>
          <a:xfrm>
            <a:off x="0" y="0"/>
            <a:ext cx="12192000" cy="6858000"/>
          </a:xfrm>
          <a:prstGeom prst="rect">
            <a:avLst/>
          </a:prstGeom>
          <a:solidFill>
            <a:schemeClr val="bg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D832EE6-0F81-C2BE-88CD-FEF19F5C9170}"/>
              </a:ext>
            </a:extLst>
          </p:cNvPr>
          <p:cNvSpPr>
            <a:spLocks noGrp="1"/>
          </p:cNvSpPr>
          <p:nvPr>
            <p:ph type="title"/>
          </p:nvPr>
        </p:nvSpPr>
        <p:spPr>
          <a:xfrm>
            <a:off x="323850" y="38101"/>
            <a:ext cx="10515600" cy="895350"/>
          </a:xfrm>
        </p:spPr>
        <p:txBody>
          <a:bodyPr/>
          <a:lstStyle/>
          <a:p>
            <a:r>
              <a:rPr lang="pt-BR" sz="4400" dirty="0"/>
              <a:t>Experiência profissional</a:t>
            </a:r>
            <a:endParaRPr lang="en-US" dirty="0"/>
          </a:p>
        </p:txBody>
      </p:sp>
      <p:sp>
        <p:nvSpPr>
          <p:cNvPr id="3" name="Content Placeholder 2">
            <a:extLst>
              <a:ext uri="{FF2B5EF4-FFF2-40B4-BE49-F238E27FC236}">
                <a16:creationId xmlns:a16="http://schemas.microsoft.com/office/drawing/2014/main" id="{287D0496-88A1-6F13-3994-334794EF4030}"/>
              </a:ext>
            </a:extLst>
          </p:cNvPr>
          <p:cNvSpPr>
            <a:spLocks noGrp="1"/>
          </p:cNvSpPr>
          <p:nvPr>
            <p:ph idx="1"/>
          </p:nvPr>
        </p:nvSpPr>
        <p:spPr>
          <a:xfrm>
            <a:off x="514350" y="933451"/>
            <a:ext cx="10134600" cy="5470525"/>
          </a:xfrm>
        </p:spPr>
        <p:txBody>
          <a:bodyPr>
            <a:normAutofit/>
          </a:bodyPr>
          <a:lstStyle/>
          <a:p>
            <a:pPr>
              <a:tabLst>
                <a:tab pos="2114550" algn="l"/>
              </a:tabLst>
            </a:pPr>
            <a:r>
              <a:rPr lang="pt-BR" dirty="0"/>
              <a:t>Projetos: 	Integração, Arquitetura, Cloud, SRE, Criptografia, </a:t>
            </a:r>
          </a:p>
          <a:p>
            <a:pPr marL="0" indent="0">
              <a:buNone/>
              <a:tabLst>
                <a:tab pos="2114550" algn="l"/>
              </a:tabLst>
            </a:pPr>
            <a:r>
              <a:rPr lang="pt-BR" dirty="0"/>
              <a:t>	</a:t>
            </a:r>
            <a:r>
              <a:rPr lang="pt-BR" dirty="0" err="1"/>
              <a:t>DevSecOps</a:t>
            </a:r>
            <a:r>
              <a:rPr lang="pt-BR" dirty="0"/>
              <a:t>, </a:t>
            </a:r>
            <a:r>
              <a:rPr lang="pt-BR" dirty="0" err="1"/>
              <a:t>Observability</a:t>
            </a:r>
            <a:r>
              <a:rPr lang="pt-BR" dirty="0"/>
              <a:t>, </a:t>
            </a:r>
            <a:r>
              <a:rPr lang="pt-BR" dirty="0" err="1"/>
              <a:t>IaC</a:t>
            </a:r>
            <a:r>
              <a:rPr lang="pt-BR" dirty="0"/>
              <a:t>, Garage, </a:t>
            </a:r>
            <a:r>
              <a:rPr lang="pt-BR" dirty="0" err="1"/>
              <a:t>etc</a:t>
            </a:r>
            <a:endParaRPr lang="pt-BR" dirty="0"/>
          </a:p>
          <a:p>
            <a:pPr>
              <a:tabLst>
                <a:tab pos="2114550" algn="l"/>
              </a:tabLst>
            </a:pPr>
            <a:endParaRPr lang="pt-BR" sz="1000" dirty="0"/>
          </a:p>
          <a:p>
            <a:pPr>
              <a:tabLst>
                <a:tab pos="2114550" algn="l"/>
              </a:tabLst>
            </a:pPr>
            <a:r>
              <a:rPr lang="pt-BR" dirty="0"/>
              <a:t>Integração: 	ACE, MQ, Kafka, </a:t>
            </a:r>
            <a:r>
              <a:rPr lang="pt-BR" dirty="0" err="1"/>
              <a:t>EventStream</a:t>
            </a:r>
            <a:r>
              <a:rPr lang="pt-BR" dirty="0"/>
              <a:t>, </a:t>
            </a:r>
            <a:r>
              <a:rPr lang="pt-BR" dirty="0" err="1"/>
              <a:t>Datapower</a:t>
            </a:r>
            <a:r>
              <a:rPr lang="pt-BR" dirty="0"/>
              <a:t>, APIC</a:t>
            </a:r>
          </a:p>
          <a:p>
            <a:pPr>
              <a:tabLst>
                <a:tab pos="2114550" algn="l"/>
              </a:tabLst>
            </a:pPr>
            <a:endParaRPr lang="pt-BR" sz="1000" dirty="0"/>
          </a:p>
          <a:p>
            <a:pPr>
              <a:tabLst>
                <a:tab pos="2114550" algn="l"/>
              </a:tabLst>
            </a:pPr>
            <a:r>
              <a:rPr lang="pt-BR" dirty="0"/>
              <a:t>Linguagens: 	Java, </a:t>
            </a:r>
            <a:r>
              <a:rPr lang="pt-BR" dirty="0" err="1"/>
              <a:t>SpringBoot</a:t>
            </a:r>
            <a:r>
              <a:rPr lang="pt-BR" dirty="0"/>
              <a:t>, </a:t>
            </a:r>
            <a:r>
              <a:rPr lang="pt-BR" dirty="0" err="1"/>
              <a:t>JavaScript</a:t>
            </a:r>
            <a:r>
              <a:rPr lang="pt-BR" dirty="0"/>
              <a:t>, Node, Python, </a:t>
            </a:r>
          </a:p>
          <a:p>
            <a:pPr marL="0" indent="0">
              <a:buNone/>
              <a:tabLst>
                <a:tab pos="2114550" algn="l"/>
              </a:tabLst>
            </a:pPr>
            <a:r>
              <a:rPr lang="pt-BR" dirty="0"/>
              <a:t>	“z/OS”, </a:t>
            </a:r>
            <a:r>
              <a:rPr lang="pt-BR" dirty="0" err="1"/>
              <a:t>Terraform</a:t>
            </a:r>
            <a:endParaRPr lang="pt-BR" dirty="0"/>
          </a:p>
          <a:p>
            <a:pPr marL="0" indent="0">
              <a:buNone/>
              <a:tabLst>
                <a:tab pos="2114550" algn="l"/>
              </a:tabLst>
            </a:pPr>
            <a:endParaRPr lang="pt-BR" sz="1100" dirty="0"/>
          </a:p>
          <a:p>
            <a:pPr>
              <a:tabLst>
                <a:tab pos="2114550" algn="l"/>
              </a:tabLst>
            </a:pPr>
            <a:r>
              <a:rPr lang="pt-BR" dirty="0"/>
              <a:t>CSP: 	IBM, Azure, Google e AWS</a:t>
            </a:r>
          </a:p>
          <a:p>
            <a:pPr>
              <a:tabLst>
                <a:tab pos="2114550" algn="l"/>
              </a:tabLst>
            </a:pPr>
            <a:endParaRPr lang="pt-BR" sz="1000" dirty="0"/>
          </a:p>
          <a:p>
            <a:pPr>
              <a:tabLst>
                <a:tab pos="2114550" algn="l"/>
              </a:tabLst>
            </a:pPr>
            <a:r>
              <a:rPr lang="pt-BR" dirty="0"/>
              <a:t>Mainframe: 	Assembler, </a:t>
            </a:r>
            <a:r>
              <a:rPr lang="pt-BR" dirty="0" err="1"/>
              <a:t>Cobol</a:t>
            </a:r>
            <a:r>
              <a:rPr lang="pt-BR" dirty="0"/>
              <a:t>, CICS, DB2, VSAM, </a:t>
            </a:r>
            <a:r>
              <a:rPr lang="pt-BR" dirty="0" err="1"/>
              <a:t>etc</a:t>
            </a:r>
            <a:endParaRPr lang="pt-BR" dirty="0"/>
          </a:p>
          <a:p>
            <a:pPr>
              <a:tabLst>
                <a:tab pos="2114550" algn="l"/>
              </a:tabLst>
            </a:pPr>
            <a:endParaRPr lang="pt-BR" sz="1000" dirty="0"/>
          </a:p>
          <a:p>
            <a:pPr>
              <a:tabLst>
                <a:tab pos="2114550" algn="l"/>
              </a:tabLst>
            </a:pPr>
            <a:r>
              <a:rPr lang="pt-BR" dirty="0"/>
              <a:t>Plataforma: 	Alta (Mainframe) e baixa (Windows, Linux)</a:t>
            </a:r>
          </a:p>
          <a:p>
            <a:pPr>
              <a:tabLst>
                <a:tab pos="2114550" algn="l"/>
              </a:tabLst>
            </a:pPr>
            <a:endParaRPr lang="en-US" dirty="0"/>
          </a:p>
        </p:txBody>
      </p:sp>
    </p:spTree>
    <p:extLst>
      <p:ext uri="{BB962C8B-B14F-4D97-AF65-F5344CB8AC3E}">
        <p14:creationId xmlns:p14="http://schemas.microsoft.com/office/powerpoint/2010/main" val="119057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64E491-277E-2D92-749B-F5BDE168BDD4}"/>
              </a:ext>
            </a:extLst>
          </p:cNvPr>
          <p:cNvSpPr/>
          <p:nvPr/>
        </p:nvSpPr>
        <p:spPr>
          <a:xfrm>
            <a:off x="0" y="0"/>
            <a:ext cx="12192000" cy="6858000"/>
          </a:xfrm>
          <a:prstGeom prst="rect">
            <a:avLst/>
          </a:prstGeom>
          <a:solidFill>
            <a:schemeClr val="bg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D832EE6-0F81-C2BE-88CD-FEF19F5C9170}"/>
              </a:ext>
            </a:extLst>
          </p:cNvPr>
          <p:cNvSpPr>
            <a:spLocks noGrp="1"/>
          </p:cNvSpPr>
          <p:nvPr>
            <p:ph type="title"/>
          </p:nvPr>
        </p:nvSpPr>
        <p:spPr>
          <a:xfrm>
            <a:off x="323850" y="38101"/>
            <a:ext cx="10515600" cy="895350"/>
          </a:xfrm>
        </p:spPr>
        <p:txBody>
          <a:bodyPr/>
          <a:lstStyle/>
          <a:p>
            <a:r>
              <a:rPr lang="pt-BR" sz="4400" dirty="0"/>
              <a:t>Experiência profissional</a:t>
            </a:r>
            <a:endParaRPr lang="en-US" dirty="0"/>
          </a:p>
        </p:txBody>
      </p:sp>
      <p:pic>
        <p:nvPicPr>
          <p:cNvPr id="2050" name="Picture 2">
            <a:extLst>
              <a:ext uri="{FF2B5EF4-FFF2-40B4-BE49-F238E27FC236}">
                <a16:creationId xmlns:a16="http://schemas.microsoft.com/office/drawing/2014/main" id="{969D6267-55A4-FC56-0F06-EA83641BD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963" y="1362076"/>
            <a:ext cx="1633537" cy="370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ndições Gerais - Vida da Gente - Mensal">
            <a:extLst>
              <a:ext uri="{FF2B5EF4-FFF2-40B4-BE49-F238E27FC236}">
                <a16:creationId xmlns:a16="http://schemas.microsoft.com/office/drawing/2014/main" id="{C7696184-75D3-885E-DFBB-D745D258A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251" y="1886039"/>
            <a:ext cx="1310960" cy="5689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Bradesco Seguros – Apps no Google Play">
            <a:extLst>
              <a:ext uri="{FF2B5EF4-FFF2-40B4-BE49-F238E27FC236}">
                <a16:creationId xmlns:a16="http://schemas.microsoft.com/office/drawing/2014/main" id="{9693564A-46B4-B26A-7055-FC10542AC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8656" y="1336118"/>
            <a:ext cx="1014412" cy="10144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desco lança conta global para uso no exterior para toda a sua base de  clientes - Tudocelular.com">
            <a:extLst>
              <a:ext uri="{FF2B5EF4-FFF2-40B4-BE49-F238E27FC236}">
                <a16:creationId xmlns:a16="http://schemas.microsoft.com/office/drawing/2014/main" id="{6616AC52-A913-7537-9777-183DFAC53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2610" y="1336117"/>
            <a:ext cx="1128713"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anco do Nordeste – Wikipédia, a enciclopédia livre">
            <a:extLst>
              <a:ext uri="{FF2B5EF4-FFF2-40B4-BE49-F238E27FC236}">
                <a16:creationId xmlns:a16="http://schemas.microsoft.com/office/drawing/2014/main" id="{EE5BF562-0AF7-BC9C-2001-BCC27EB5A2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143" b="27225"/>
          <a:stretch/>
        </p:blipFill>
        <p:spPr bwMode="auto">
          <a:xfrm>
            <a:off x="6583225" y="2499175"/>
            <a:ext cx="1173163" cy="55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anco BRB | Mais presente, moderno e completo para você">
            <a:extLst>
              <a:ext uri="{FF2B5EF4-FFF2-40B4-BE49-F238E27FC236}">
                <a16:creationId xmlns:a16="http://schemas.microsoft.com/office/drawing/2014/main" id="{4526969E-CEB7-509D-63B2-FC719156E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9289" y="2517820"/>
            <a:ext cx="1413779" cy="801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anrisul: todos os telefones para contato">
            <a:extLst>
              <a:ext uri="{FF2B5EF4-FFF2-40B4-BE49-F238E27FC236}">
                <a16:creationId xmlns:a16="http://schemas.microsoft.com/office/drawing/2014/main" id="{8B597AEC-4D89-B181-3156-CF57C7D22AC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263" t="34987" r="20937" b="36193"/>
          <a:stretch/>
        </p:blipFill>
        <p:spPr bwMode="auto">
          <a:xfrm>
            <a:off x="6583225" y="3711111"/>
            <a:ext cx="1382654" cy="3731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taú - YouTube">
            <a:extLst>
              <a:ext uri="{FF2B5EF4-FFF2-40B4-BE49-F238E27FC236}">
                <a16:creationId xmlns:a16="http://schemas.microsoft.com/office/drawing/2014/main" id="{63BF9C0E-8E38-530A-EBBA-937C53C718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4656" y="1319311"/>
            <a:ext cx="976536" cy="9765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taú - YouTube">
            <a:extLst>
              <a:ext uri="{FF2B5EF4-FFF2-40B4-BE49-F238E27FC236}">
                <a16:creationId xmlns:a16="http://schemas.microsoft.com/office/drawing/2014/main" id="{A77BF611-6971-121E-E0F0-4B523AF664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5651" y="5702883"/>
            <a:ext cx="784948" cy="7849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0BCF996-1EFD-46B3-50C9-5605238B6E30}"/>
              </a:ext>
            </a:extLst>
          </p:cNvPr>
          <p:cNvSpPr txBox="1"/>
          <p:nvPr/>
        </p:nvSpPr>
        <p:spPr>
          <a:xfrm>
            <a:off x="10799422" y="6438836"/>
            <a:ext cx="1099212" cy="369332"/>
          </a:xfrm>
          <a:prstGeom prst="rect">
            <a:avLst/>
          </a:prstGeom>
          <a:noFill/>
        </p:spPr>
        <p:txBody>
          <a:bodyPr wrap="none" rtlCol="0">
            <a:spAutoFit/>
          </a:bodyPr>
          <a:lstStyle/>
          <a:p>
            <a:r>
              <a:rPr lang="pt-BR" dirty="0"/>
              <a:t>Argentina</a:t>
            </a:r>
            <a:endParaRPr lang="en-US" dirty="0"/>
          </a:p>
        </p:txBody>
      </p:sp>
      <p:pic>
        <p:nvPicPr>
          <p:cNvPr id="2066" name="Picture 18" descr="BCP plugs in new notes for buyback | LatinFinance.com">
            <a:extLst>
              <a:ext uri="{FF2B5EF4-FFF2-40B4-BE49-F238E27FC236}">
                <a16:creationId xmlns:a16="http://schemas.microsoft.com/office/drawing/2014/main" id="{A35F16C9-EF61-BAEB-231B-CF2748433B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2647" y="5740982"/>
            <a:ext cx="1589776" cy="700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2F1DF39-A647-6169-897C-59D42E884975}"/>
              </a:ext>
            </a:extLst>
          </p:cNvPr>
          <p:cNvSpPr txBox="1"/>
          <p:nvPr/>
        </p:nvSpPr>
        <p:spPr>
          <a:xfrm>
            <a:off x="9536418" y="6398183"/>
            <a:ext cx="616066" cy="369332"/>
          </a:xfrm>
          <a:prstGeom prst="rect">
            <a:avLst/>
          </a:prstGeom>
          <a:noFill/>
        </p:spPr>
        <p:txBody>
          <a:bodyPr wrap="none" rtlCol="0">
            <a:spAutoFit/>
          </a:bodyPr>
          <a:lstStyle/>
          <a:p>
            <a:r>
              <a:rPr lang="pt-BR" dirty="0" err="1"/>
              <a:t>Perú</a:t>
            </a:r>
            <a:endParaRPr lang="en-US" dirty="0"/>
          </a:p>
        </p:txBody>
      </p:sp>
      <p:pic>
        <p:nvPicPr>
          <p:cNvPr id="2068" name="Picture 20" descr="Banco Original: banco digital para Pessoa Física e Jurídica">
            <a:extLst>
              <a:ext uri="{FF2B5EF4-FFF2-40B4-BE49-F238E27FC236}">
                <a16:creationId xmlns:a16="http://schemas.microsoft.com/office/drawing/2014/main" id="{531E4FAC-3861-F3D8-8D69-989BAD8C4B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43858" y="3317980"/>
            <a:ext cx="1875075" cy="56252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ubank - Finalmente você no controle do seu dinheiro">
            <a:extLst>
              <a:ext uri="{FF2B5EF4-FFF2-40B4-BE49-F238E27FC236}">
                <a16:creationId xmlns:a16="http://schemas.microsoft.com/office/drawing/2014/main" id="{CEF55746-D87E-589B-B89F-20DC5944AE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42" t="23687" r="25451" b="24158"/>
          <a:stretch/>
        </p:blipFill>
        <p:spPr bwMode="auto">
          <a:xfrm>
            <a:off x="10314666" y="2467936"/>
            <a:ext cx="1406526" cy="8017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6">
            <a:extLst>
              <a:ext uri="{FF2B5EF4-FFF2-40B4-BE49-F238E27FC236}">
                <a16:creationId xmlns:a16="http://schemas.microsoft.com/office/drawing/2014/main" id="{9B264D8C-03F2-F14D-6A49-AD34B0D3AD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5133" y="3365120"/>
            <a:ext cx="1691127" cy="4294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0" descr="Posicionamento sobre Americanas S.A. | Portal Previ">
            <a:extLst>
              <a:ext uri="{FF2B5EF4-FFF2-40B4-BE49-F238E27FC236}">
                <a16:creationId xmlns:a16="http://schemas.microsoft.com/office/drawing/2014/main" id="{A452392C-C041-0C8F-73BB-BC9EC85270E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6533" r="26244" b="10955"/>
          <a:stretch/>
        </p:blipFill>
        <p:spPr bwMode="auto">
          <a:xfrm>
            <a:off x="7918423" y="4482516"/>
            <a:ext cx="887439" cy="101682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O que significa a sigla BB - Siglas e Abreviaturas">
            <a:extLst>
              <a:ext uri="{FF2B5EF4-FFF2-40B4-BE49-F238E27FC236}">
                <a16:creationId xmlns:a16="http://schemas.microsoft.com/office/drawing/2014/main" id="{FD72D73E-7B7D-D8AE-9A4B-5BF7271703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96639" y="3116275"/>
            <a:ext cx="805352" cy="91222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Santander">
            <a:extLst>
              <a:ext uri="{FF2B5EF4-FFF2-40B4-BE49-F238E27FC236}">
                <a16:creationId xmlns:a16="http://schemas.microsoft.com/office/drawing/2014/main" id="{7D6A952B-C824-72CD-1484-047D1DAFDAE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07519" y="2467936"/>
            <a:ext cx="801774" cy="801774"/>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Governo Federal - Participa + Brasil - Banco Central do Brasil">
            <a:extLst>
              <a:ext uri="{FF2B5EF4-FFF2-40B4-BE49-F238E27FC236}">
                <a16:creationId xmlns:a16="http://schemas.microsoft.com/office/drawing/2014/main" id="{91988EC0-7C31-4709-B2F0-301EA875AC6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5805" t="8975" r="21172" b="8290"/>
          <a:stretch/>
        </p:blipFill>
        <p:spPr bwMode="auto">
          <a:xfrm>
            <a:off x="10817061" y="3861163"/>
            <a:ext cx="883538" cy="1037943"/>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4E68203A-6C71-DA92-2FB8-673C5B9EE0D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8376" t="-27815" r="-1"/>
          <a:stretch/>
        </p:blipFill>
        <p:spPr bwMode="auto">
          <a:xfrm>
            <a:off x="9206832" y="3977125"/>
            <a:ext cx="1275239" cy="39578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Elo Logo – PNG e Vetor – Download de Logo">
            <a:extLst>
              <a:ext uri="{FF2B5EF4-FFF2-40B4-BE49-F238E27FC236}">
                <a16:creationId xmlns:a16="http://schemas.microsoft.com/office/drawing/2014/main" id="{D0B46257-5E4E-110D-E414-A65D9F216C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46605" y="3177622"/>
            <a:ext cx="1102974" cy="422351"/>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VR-Logo – New Choice">
            <a:extLst>
              <a:ext uri="{FF2B5EF4-FFF2-40B4-BE49-F238E27FC236}">
                <a16:creationId xmlns:a16="http://schemas.microsoft.com/office/drawing/2014/main" id="{BC3C65FE-3238-DA02-902D-B9A4B30A17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4142" y="4642330"/>
            <a:ext cx="868286" cy="868286"/>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Banco Digital - next">
            <a:extLst>
              <a:ext uri="{FF2B5EF4-FFF2-40B4-BE49-F238E27FC236}">
                <a16:creationId xmlns:a16="http://schemas.microsoft.com/office/drawing/2014/main" id="{F14A53DB-1AE0-C080-CCD0-5B656FB630EA}"/>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741" t="21242" r="7333" b="19610"/>
          <a:stretch/>
        </p:blipFill>
        <p:spPr bwMode="auto">
          <a:xfrm>
            <a:off x="6735663" y="4829918"/>
            <a:ext cx="868286" cy="619312"/>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PSA e FCA divulgam logo da Stellantis | Automotive Business">
            <a:extLst>
              <a:ext uri="{FF2B5EF4-FFF2-40B4-BE49-F238E27FC236}">
                <a16:creationId xmlns:a16="http://schemas.microsoft.com/office/drawing/2014/main" id="{86E0B1E5-3745-7C40-4EAA-335EC9ACF277}"/>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26655" b="27297"/>
          <a:stretch/>
        </p:blipFill>
        <p:spPr bwMode="auto">
          <a:xfrm>
            <a:off x="10384060" y="4990928"/>
            <a:ext cx="1338014" cy="45972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Rede Globo Logo – PNG e Vetor – Download de Logo">
            <a:extLst>
              <a:ext uri="{FF2B5EF4-FFF2-40B4-BE49-F238E27FC236}">
                <a16:creationId xmlns:a16="http://schemas.microsoft.com/office/drawing/2014/main" id="{90CDCF9A-3EEC-C538-3163-7495DDFD102D}"/>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6222" t="15019" r="15133" b="16222"/>
          <a:stretch/>
        </p:blipFill>
        <p:spPr bwMode="auto">
          <a:xfrm>
            <a:off x="6778032" y="4110059"/>
            <a:ext cx="723901" cy="725124"/>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F06B601F-E8D1-0C36-70CF-142F3FB1143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869300" y="4993509"/>
            <a:ext cx="1338014" cy="476846"/>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descr="Download da marca Serpro">
            <a:extLst>
              <a:ext uri="{FF2B5EF4-FFF2-40B4-BE49-F238E27FC236}">
                <a16:creationId xmlns:a16="http://schemas.microsoft.com/office/drawing/2014/main" id="{4A76A49D-ED91-4658-1AC9-AE04AC61158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26117" y="4082937"/>
            <a:ext cx="1456530" cy="486758"/>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descr="Bradesco Cartões Logo – PNG e Vetor – Download de Logo">
            <a:extLst>
              <a:ext uri="{FF2B5EF4-FFF2-40B4-BE49-F238E27FC236}">
                <a16:creationId xmlns:a16="http://schemas.microsoft.com/office/drawing/2014/main" id="{FF925926-B2B0-972B-A66A-7AB0F1A216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321976" y="4480451"/>
            <a:ext cx="1165399" cy="416436"/>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descr="Pin on Logo">
            <a:extLst>
              <a:ext uri="{FF2B5EF4-FFF2-40B4-BE49-F238E27FC236}">
                <a16:creationId xmlns:a16="http://schemas.microsoft.com/office/drawing/2014/main" id="{59C1DB24-7E87-4FD1-7001-5288FFB4EEB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1880" t="22346" r="20617" b="23353"/>
          <a:stretch/>
        </p:blipFill>
        <p:spPr bwMode="auto">
          <a:xfrm>
            <a:off x="5717611" y="4066331"/>
            <a:ext cx="818975" cy="619312"/>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descr="logo-ccee - CAS Tecnologia">
            <a:extLst>
              <a:ext uri="{FF2B5EF4-FFF2-40B4-BE49-F238E27FC236}">
                <a16:creationId xmlns:a16="http://schemas.microsoft.com/office/drawing/2014/main" id="{2EAD3065-3D6D-7238-D06F-305177DDD93A}"/>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b="20880"/>
          <a:stretch/>
        </p:blipFill>
        <p:spPr bwMode="auto">
          <a:xfrm>
            <a:off x="5674471" y="1336117"/>
            <a:ext cx="790880" cy="895350"/>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descr="Zona Azul Digital - Fortaleza">
            <a:extLst>
              <a:ext uri="{FF2B5EF4-FFF2-40B4-BE49-F238E27FC236}">
                <a16:creationId xmlns:a16="http://schemas.microsoft.com/office/drawing/2014/main" id="{288D85FB-3F9D-F112-A6DE-E462E736204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96639" y="2404219"/>
            <a:ext cx="669464" cy="666489"/>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CCDC1D77-AAAE-1DFA-B721-8D5D814E6D1D}"/>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9091" b="19091"/>
          <a:stretch/>
        </p:blipFill>
        <p:spPr bwMode="auto">
          <a:xfrm>
            <a:off x="7787587" y="5718774"/>
            <a:ext cx="1149546" cy="71062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983FCA7-4669-5C88-86FD-4601B40C1B45}"/>
              </a:ext>
            </a:extLst>
          </p:cNvPr>
          <p:cNvSpPr txBox="1"/>
          <p:nvPr/>
        </p:nvSpPr>
        <p:spPr>
          <a:xfrm>
            <a:off x="7812754" y="6412921"/>
            <a:ext cx="1146019" cy="369332"/>
          </a:xfrm>
          <a:prstGeom prst="rect">
            <a:avLst/>
          </a:prstGeom>
          <a:noFill/>
        </p:spPr>
        <p:txBody>
          <a:bodyPr wrap="none" rtlCol="0">
            <a:spAutoFit/>
          </a:bodyPr>
          <a:lstStyle/>
          <a:p>
            <a:r>
              <a:rPr lang="pt-BR" dirty="0"/>
              <a:t>Venezuela</a:t>
            </a:r>
            <a:endParaRPr lang="en-US" dirty="0"/>
          </a:p>
        </p:txBody>
      </p:sp>
      <p:pic>
        <p:nvPicPr>
          <p:cNvPr id="25" name="Picture 64" descr="Banco Pichincha">
            <a:extLst>
              <a:ext uri="{FF2B5EF4-FFF2-40B4-BE49-F238E27FC236}">
                <a16:creationId xmlns:a16="http://schemas.microsoft.com/office/drawing/2014/main" id="{2EE33ED5-3B74-139E-7B9D-7A3FB2C18A5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92518" y="6038397"/>
            <a:ext cx="1797843" cy="3779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98101F9-0807-4D1B-00E8-3ADAC289EFBF}"/>
              </a:ext>
            </a:extLst>
          </p:cNvPr>
          <p:cNvSpPr txBox="1"/>
          <p:nvPr/>
        </p:nvSpPr>
        <p:spPr>
          <a:xfrm>
            <a:off x="6262270" y="6412921"/>
            <a:ext cx="616066" cy="369332"/>
          </a:xfrm>
          <a:prstGeom prst="rect">
            <a:avLst/>
          </a:prstGeom>
          <a:noFill/>
        </p:spPr>
        <p:txBody>
          <a:bodyPr wrap="none" rtlCol="0">
            <a:spAutoFit/>
          </a:bodyPr>
          <a:lstStyle/>
          <a:p>
            <a:r>
              <a:rPr lang="pt-BR" dirty="0" err="1"/>
              <a:t>Perú</a:t>
            </a:r>
            <a:endParaRPr lang="en-US" dirty="0"/>
          </a:p>
        </p:txBody>
      </p:sp>
      <p:cxnSp>
        <p:nvCxnSpPr>
          <p:cNvPr id="28" name="Straight Connector 27">
            <a:extLst>
              <a:ext uri="{FF2B5EF4-FFF2-40B4-BE49-F238E27FC236}">
                <a16:creationId xmlns:a16="http://schemas.microsoft.com/office/drawing/2014/main" id="{3D633599-858D-00F9-450D-4ECEEB27FB6B}"/>
              </a:ext>
            </a:extLst>
          </p:cNvPr>
          <p:cNvCxnSpPr>
            <a:cxnSpLocks/>
          </p:cNvCxnSpPr>
          <p:nvPr/>
        </p:nvCxnSpPr>
        <p:spPr>
          <a:xfrm>
            <a:off x="5295900" y="851463"/>
            <a:ext cx="0" cy="5904873"/>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23EF18-430C-F6B6-61B9-A8152014B5B6}"/>
              </a:ext>
            </a:extLst>
          </p:cNvPr>
          <p:cNvCxnSpPr>
            <a:cxnSpLocks/>
          </p:cNvCxnSpPr>
          <p:nvPr/>
        </p:nvCxnSpPr>
        <p:spPr>
          <a:xfrm flipH="1">
            <a:off x="5295900" y="5622747"/>
            <a:ext cx="6601491"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64AB7E-0A53-8D38-7E6B-88BF1471A666}"/>
              </a:ext>
            </a:extLst>
          </p:cNvPr>
          <p:cNvSpPr txBox="1"/>
          <p:nvPr/>
        </p:nvSpPr>
        <p:spPr>
          <a:xfrm>
            <a:off x="8371393" y="777202"/>
            <a:ext cx="1175515" cy="461665"/>
          </a:xfrm>
          <a:prstGeom prst="rect">
            <a:avLst/>
          </a:prstGeom>
          <a:noFill/>
        </p:spPr>
        <p:txBody>
          <a:bodyPr wrap="none" rtlCol="0">
            <a:spAutoFit/>
          </a:bodyPr>
          <a:lstStyle/>
          <a:p>
            <a:r>
              <a:rPr lang="pt-BR" sz="2400" dirty="0"/>
              <a:t>Clientes</a:t>
            </a:r>
            <a:endParaRPr lang="en-US" sz="2400" dirty="0"/>
          </a:p>
        </p:txBody>
      </p:sp>
      <p:sp>
        <p:nvSpPr>
          <p:cNvPr id="35" name="TextBox 34">
            <a:extLst>
              <a:ext uri="{FF2B5EF4-FFF2-40B4-BE49-F238E27FC236}">
                <a16:creationId xmlns:a16="http://schemas.microsoft.com/office/drawing/2014/main" id="{1AD1AAA7-5BF0-770B-012A-D842BADE33A3}"/>
              </a:ext>
            </a:extLst>
          </p:cNvPr>
          <p:cNvSpPr txBox="1"/>
          <p:nvPr/>
        </p:nvSpPr>
        <p:spPr>
          <a:xfrm>
            <a:off x="1927476" y="787963"/>
            <a:ext cx="1387688" cy="461665"/>
          </a:xfrm>
          <a:prstGeom prst="rect">
            <a:avLst/>
          </a:prstGeom>
          <a:noFill/>
        </p:spPr>
        <p:txBody>
          <a:bodyPr wrap="none" rtlCol="0">
            <a:spAutoFit/>
          </a:bodyPr>
          <a:lstStyle/>
          <a:p>
            <a:r>
              <a:rPr lang="pt-BR" sz="2400" dirty="0"/>
              <a:t>Empresas</a:t>
            </a:r>
            <a:endParaRPr lang="en-US" sz="2400" dirty="0"/>
          </a:p>
        </p:txBody>
      </p:sp>
      <p:pic>
        <p:nvPicPr>
          <p:cNvPr id="36" name="Picture 8" descr="Bradesco lança conta global para uso no exterior para toda a sua base de  clientes - Tudocelular.com">
            <a:extLst>
              <a:ext uri="{FF2B5EF4-FFF2-40B4-BE49-F238E27FC236}">
                <a16:creationId xmlns:a16="http://schemas.microsoft.com/office/drawing/2014/main" id="{F428397A-0C3F-F11B-18B6-F6323F4435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5395" y="1351825"/>
            <a:ext cx="1128713"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descr="CTIS TECNOLOGIA - Por Dentro da Empresa | Infojobs">
            <a:extLst>
              <a:ext uri="{FF2B5EF4-FFF2-40B4-BE49-F238E27FC236}">
                <a16:creationId xmlns:a16="http://schemas.microsoft.com/office/drawing/2014/main" id="{B0748E30-5225-3F86-E38C-48101E18B6D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2994" b="20612"/>
          <a:stretch/>
        </p:blipFill>
        <p:spPr bwMode="auto">
          <a:xfrm>
            <a:off x="2443901" y="3774992"/>
            <a:ext cx="1213989" cy="431800"/>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descr="DBA | LinkedIn">
            <a:extLst>
              <a:ext uri="{FF2B5EF4-FFF2-40B4-BE49-F238E27FC236}">
                <a16:creationId xmlns:a16="http://schemas.microsoft.com/office/drawing/2014/main" id="{8F4D31D9-CEE8-366D-D55B-B33606AB823B}"/>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7310" b="8839"/>
          <a:stretch/>
        </p:blipFill>
        <p:spPr bwMode="auto">
          <a:xfrm>
            <a:off x="1019724" y="2845615"/>
            <a:ext cx="1203792" cy="889000"/>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descr="Politec | LinkedIn">
            <a:extLst>
              <a:ext uri="{FF2B5EF4-FFF2-40B4-BE49-F238E27FC236}">
                <a16:creationId xmlns:a16="http://schemas.microsoft.com/office/drawing/2014/main" id="{5E78DFEF-67D6-F8C4-E23F-E8D9EBAE97E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7399" b="12805"/>
          <a:stretch/>
        </p:blipFill>
        <p:spPr bwMode="auto">
          <a:xfrm>
            <a:off x="2601145" y="2851339"/>
            <a:ext cx="1066357" cy="850900"/>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descr="PORTAL DE ENTRADA">
            <a:extLst>
              <a:ext uri="{FF2B5EF4-FFF2-40B4-BE49-F238E27FC236}">
                <a16:creationId xmlns:a16="http://schemas.microsoft.com/office/drawing/2014/main" id="{15A6261C-D0B8-A64A-DD9D-0CF9E6C5B6B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34275" y="3811169"/>
            <a:ext cx="1302305" cy="36723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8EAF0F9D-4C35-38C0-786E-D0EF8233B9B1}"/>
              </a:ext>
            </a:extLst>
          </p:cNvPr>
          <p:cNvCxnSpPr>
            <a:cxnSpLocks/>
          </p:cNvCxnSpPr>
          <p:nvPr/>
        </p:nvCxnSpPr>
        <p:spPr>
          <a:xfrm flipH="1">
            <a:off x="314904" y="4707167"/>
            <a:ext cx="4980996"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91AD78D-CA89-69CE-A363-F0D442911A87}"/>
              </a:ext>
            </a:extLst>
          </p:cNvPr>
          <p:cNvGrpSpPr/>
          <p:nvPr/>
        </p:nvGrpSpPr>
        <p:grpSpPr>
          <a:xfrm>
            <a:off x="934624" y="5285789"/>
            <a:ext cx="1824735" cy="829407"/>
            <a:chOff x="1051589" y="5399868"/>
            <a:chExt cx="2526344" cy="1148313"/>
          </a:xfrm>
        </p:grpSpPr>
        <p:sp>
          <p:nvSpPr>
            <p:cNvPr id="43" name="Rectangle 42">
              <a:extLst>
                <a:ext uri="{FF2B5EF4-FFF2-40B4-BE49-F238E27FC236}">
                  <a16:creationId xmlns:a16="http://schemas.microsoft.com/office/drawing/2014/main" id="{741E34EF-A44E-D45F-9FD9-CF18291CE0D0}"/>
                </a:ext>
              </a:extLst>
            </p:cNvPr>
            <p:cNvSpPr/>
            <p:nvPr/>
          </p:nvSpPr>
          <p:spPr>
            <a:xfrm>
              <a:off x="1051589" y="5399868"/>
              <a:ext cx="2526344" cy="11483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0973543a.png">
              <a:extLst>
                <a:ext uri="{FF2B5EF4-FFF2-40B4-BE49-F238E27FC236}">
                  <a16:creationId xmlns:a16="http://schemas.microsoft.com/office/drawing/2014/main" id="{7825DDFE-2D23-A14D-BA28-0553D016F9DC}"/>
                </a:ext>
              </a:extLst>
            </p:cNvPr>
            <p:cNvPicPr>
              <a:picLocks noChangeAspect="1"/>
            </p:cNvPicPr>
            <p:nvPr/>
          </p:nvPicPr>
          <p:blipFill>
            <a:blip r:embed="rId36"/>
            <a:stretch>
              <a:fillRect/>
            </a:stretch>
          </p:blipFill>
          <p:spPr>
            <a:xfrm>
              <a:off x="1140222" y="5519807"/>
              <a:ext cx="2336809" cy="935066"/>
            </a:xfrm>
            <a:prstGeom prst="rect">
              <a:avLst/>
            </a:prstGeom>
            <a:ln w="12700">
              <a:miter lim="400000"/>
            </a:ln>
          </p:spPr>
        </p:pic>
      </p:grpSp>
      <p:cxnSp>
        <p:nvCxnSpPr>
          <p:cNvPr id="45" name="Straight Connector 44">
            <a:extLst>
              <a:ext uri="{FF2B5EF4-FFF2-40B4-BE49-F238E27FC236}">
                <a16:creationId xmlns:a16="http://schemas.microsoft.com/office/drawing/2014/main" id="{565E3817-22AE-4E0F-CC13-BD0C4F14D262}"/>
              </a:ext>
            </a:extLst>
          </p:cNvPr>
          <p:cNvCxnSpPr>
            <a:cxnSpLocks/>
          </p:cNvCxnSpPr>
          <p:nvPr/>
        </p:nvCxnSpPr>
        <p:spPr>
          <a:xfrm flipH="1">
            <a:off x="314904" y="2665089"/>
            <a:ext cx="4980996"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D1F6523-ABBC-04B5-71F6-4A75B2A32856}"/>
              </a:ext>
            </a:extLst>
          </p:cNvPr>
          <p:cNvSpPr txBox="1"/>
          <p:nvPr/>
        </p:nvSpPr>
        <p:spPr>
          <a:xfrm>
            <a:off x="1994484" y="2325621"/>
            <a:ext cx="915635" cy="369332"/>
          </a:xfrm>
          <a:prstGeom prst="rect">
            <a:avLst/>
          </a:prstGeom>
          <a:noFill/>
        </p:spPr>
        <p:txBody>
          <a:bodyPr wrap="none" rtlCol="0">
            <a:spAutoFit/>
          </a:bodyPr>
          <a:lstStyle/>
          <a:p>
            <a:r>
              <a:rPr lang="pt-BR" dirty="0"/>
              <a:t>10 anos</a:t>
            </a:r>
            <a:endParaRPr lang="en-US" dirty="0"/>
          </a:p>
        </p:txBody>
      </p:sp>
      <p:sp>
        <p:nvSpPr>
          <p:cNvPr id="47" name="TextBox 46">
            <a:extLst>
              <a:ext uri="{FF2B5EF4-FFF2-40B4-BE49-F238E27FC236}">
                <a16:creationId xmlns:a16="http://schemas.microsoft.com/office/drawing/2014/main" id="{C872DD94-CD1B-66DC-4245-E40CBC1138EA}"/>
              </a:ext>
            </a:extLst>
          </p:cNvPr>
          <p:cNvSpPr txBox="1"/>
          <p:nvPr/>
        </p:nvSpPr>
        <p:spPr>
          <a:xfrm>
            <a:off x="2012532" y="4272998"/>
            <a:ext cx="915635" cy="369332"/>
          </a:xfrm>
          <a:prstGeom prst="rect">
            <a:avLst/>
          </a:prstGeom>
          <a:noFill/>
        </p:spPr>
        <p:txBody>
          <a:bodyPr wrap="none" rtlCol="0">
            <a:spAutoFit/>
          </a:bodyPr>
          <a:lstStyle/>
          <a:p>
            <a:r>
              <a:rPr lang="pt-BR" dirty="0"/>
              <a:t>10 anos</a:t>
            </a:r>
            <a:endParaRPr lang="en-US" dirty="0"/>
          </a:p>
        </p:txBody>
      </p:sp>
      <p:sp>
        <p:nvSpPr>
          <p:cNvPr id="48" name="TextBox 47">
            <a:extLst>
              <a:ext uri="{FF2B5EF4-FFF2-40B4-BE49-F238E27FC236}">
                <a16:creationId xmlns:a16="http://schemas.microsoft.com/office/drawing/2014/main" id="{F3180E9B-78D1-0F83-7DE9-651A1D0E6130}"/>
              </a:ext>
            </a:extLst>
          </p:cNvPr>
          <p:cNvSpPr txBox="1"/>
          <p:nvPr/>
        </p:nvSpPr>
        <p:spPr>
          <a:xfrm>
            <a:off x="1994485" y="6172136"/>
            <a:ext cx="915635" cy="369332"/>
          </a:xfrm>
          <a:prstGeom prst="rect">
            <a:avLst/>
          </a:prstGeom>
          <a:noFill/>
        </p:spPr>
        <p:txBody>
          <a:bodyPr wrap="none" rtlCol="0">
            <a:spAutoFit/>
          </a:bodyPr>
          <a:lstStyle/>
          <a:p>
            <a:r>
              <a:rPr lang="pt-BR" dirty="0"/>
              <a:t>14 anos</a:t>
            </a:r>
            <a:endParaRPr lang="en-US" dirty="0"/>
          </a:p>
        </p:txBody>
      </p:sp>
      <p:sp>
        <p:nvSpPr>
          <p:cNvPr id="50" name="TextBox 49">
            <a:extLst>
              <a:ext uri="{FF2B5EF4-FFF2-40B4-BE49-F238E27FC236}">
                <a16:creationId xmlns:a16="http://schemas.microsoft.com/office/drawing/2014/main" id="{6B354C78-156C-9D66-4291-F242888E449D}"/>
              </a:ext>
            </a:extLst>
          </p:cNvPr>
          <p:cNvSpPr txBox="1"/>
          <p:nvPr/>
        </p:nvSpPr>
        <p:spPr>
          <a:xfrm flipH="1">
            <a:off x="2955087" y="4874521"/>
            <a:ext cx="2097581" cy="400110"/>
          </a:xfrm>
          <a:prstGeom prst="rect">
            <a:avLst/>
          </a:prstGeom>
          <a:noFill/>
          <a:ln>
            <a:noFill/>
          </a:ln>
        </p:spPr>
        <p:txBody>
          <a:bodyPr wrap="square" rtlCol="0">
            <a:spAutoFit/>
          </a:bodyPr>
          <a:lstStyle/>
          <a:p>
            <a:r>
              <a:rPr lang="pt-BR" sz="2000" b="1" dirty="0">
                <a:effectLst>
                  <a:outerShdw blurRad="38100" dist="38100" dir="2700000" algn="tl">
                    <a:srgbClr val="000000">
                      <a:alpha val="43137"/>
                    </a:srgbClr>
                  </a:outerShdw>
                </a:effectLst>
              </a:rPr>
              <a:t>GTS (CAC)</a:t>
            </a:r>
            <a:endParaRPr lang="en-US" sz="1400" b="1" dirty="0">
              <a:effectLst>
                <a:outerShdw blurRad="38100" dist="38100" dir="2700000" algn="tl">
                  <a:srgbClr val="000000">
                    <a:alpha val="43137"/>
                  </a:srgbClr>
                </a:outerShdw>
              </a:effectLst>
            </a:endParaRPr>
          </a:p>
        </p:txBody>
      </p:sp>
      <p:sp>
        <p:nvSpPr>
          <p:cNvPr id="51" name="TextBox 50">
            <a:extLst>
              <a:ext uri="{FF2B5EF4-FFF2-40B4-BE49-F238E27FC236}">
                <a16:creationId xmlns:a16="http://schemas.microsoft.com/office/drawing/2014/main" id="{D83BD7EE-65CA-EEC2-5CD7-7D57D4D7768F}"/>
              </a:ext>
            </a:extLst>
          </p:cNvPr>
          <p:cNvSpPr txBox="1"/>
          <p:nvPr/>
        </p:nvSpPr>
        <p:spPr>
          <a:xfrm flipH="1">
            <a:off x="2955086" y="5663671"/>
            <a:ext cx="2097575" cy="400110"/>
          </a:xfrm>
          <a:prstGeom prst="rect">
            <a:avLst/>
          </a:prstGeom>
          <a:noFill/>
          <a:ln>
            <a:noFill/>
          </a:ln>
        </p:spPr>
        <p:txBody>
          <a:bodyPr wrap="square" rtlCol="0">
            <a:spAutoFit/>
          </a:bodyPr>
          <a:lstStyle/>
          <a:p>
            <a:r>
              <a:rPr lang="pt-BR" sz="2000" b="1" dirty="0">
                <a:effectLst>
                  <a:outerShdw blurRad="38100" dist="38100" dir="2700000" algn="tl">
                    <a:srgbClr val="000000">
                      <a:alpha val="43137"/>
                    </a:srgbClr>
                  </a:outerShdw>
                </a:effectLst>
              </a:rPr>
              <a:t>GBS</a:t>
            </a:r>
            <a:endParaRPr lang="en-US" sz="1400" b="1" dirty="0">
              <a:effectLst>
                <a:outerShdw blurRad="38100" dist="38100" dir="2700000" algn="tl">
                  <a:srgbClr val="000000">
                    <a:alpha val="43137"/>
                  </a:srgbClr>
                </a:outerShdw>
              </a:effectLst>
            </a:endParaRPr>
          </a:p>
        </p:txBody>
      </p:sp>
      <p:sp>
        <p:nvSpPr>
          <p:cNvPr id="52" name="TextBox 51">
            <a:extLst>
              <a:ext uri="{FF2B5EF4-FFF2-40B4-BE49-F238E27FC236}">
                <a16:creationId xmlns:a16="http://schemas.microsoft.com/office/drawing/2014/main" id="{AD3490E8-135E-C76D-BD49-0F738FECB740}"/>
              </a:ext>
            </a:extLst>
          </p:cNvPr>
          <p:cNvSpPr txBox="1"/>
          <p:nvPr/>
        </p:nvSpPr>
        <p:spPr>
          <a:xfrm flipH="1">
            <a:off x="2955086" y="6070710"/>
            <a:ext cx="2097570" cy="707886"/>
          </a:xfrm>
          <a:prstGeom prst="rect">
            <a:avLst/>
          </a:prstGeom>
          <a:noFill/>
          <a:ln>
            <a:noFill/>
          </a:ln>
        </p:spPr>
        <p:txBody>
          <a:bodyPr wrap="square" rtlCol="0">
            <a:spAutoFit/>
          </a:bodyPr>
          <a:lstStyle/>
          <a:p>
            <a:r>
              <a:rPr lang="pt-BR" sz="2000" b="1" dirty="0" err="1">
                <a:effectLst>
                  <a:outerShdw blurRad="38100" dist="38100" dir="2700000" algn="tl">
                    <a:srgbClr val="000000">
                      <a:alpha val="43137"/>
                    </a:srgbClr>
                  </a:outerShdw>
                </a:effectLst>
              </a:rPr>
              <a:t>ExpertLabs</a:t>
            </a:r>
            <a:endParaRPr lang="pt-BR" sz="2000" b="1" dirty="0">
              <a:effectLst>
                <a:outerShdw blurRad="38100" dist="38100" dir="2700000" algn="tl">
                  <a:srgbClr val="000000">
                    <a:alpha val="43137"/>
                  </a:srgbClr>
                </a:outerShdw>
              </a:effectLst>
            </a:endParaRPr>
          </a:p>
          <a:p>
            <a:r>
              <a:rPr lang="pt-BR" sz="2000" b="1" dirty="0">
                <a:effectLst>
                  <a:outerShdw blurRad="38100" dist="38100" dir="2700000" algn="tl">
                    <a:srgbClr val="000000">
                      <a:alpha val="43137"/>
                    </a:srgbClr>
                  </a:outerShdw>
                </a:effectLst>
              </a:rPr>
              <a:t>CSM</a:t>
            </a:r>
            <a:endParaRPr lang="en-US" sz="1400" b="1" dirty="0">
              <a:effectLst>
                <a:outerShdw blurRad="38100" dist="38100" dir="2700000" algn="tl">
                  <a:srgbClr val="000000">
                    <a:alpha val="43137"/>
                  </a:srgbClr>
                </a:outerShdw>
              </a:effectLst>
            </a:endParaRPr>
          </a:p>
        </p:txBody>
      </p:sp>
      <p:sp>
        <p:nvSpPr>
          <p:cNvPr id="53" name="TextBox 52">
            <a:extLst>
              <a:ext uri="{FF2B5EF4-FFF2-40B4-BE49-F238E27FC236}">
                <a16:creationId xmlns:a16="http://schemas.microsoft.com/office/drawing/2014/main" id="{3A193AA6-5C62-1461-771A-DAABA0C52E14}"/>
              </a:ext>
            </a:extLst>
          </p:cNvPr>
          <p:cNvSpPr txBox="1"/>
          <p:nvPr/>
        </p:nvSpPr>
        <p:spPr>
          <a:xfrm flipH="1">
            <a:off x="2955086" y="5265682"/>
            <a:ext cx="2097580" cy="400110"/>
          </a:xfrm>
          <a:prstGeom prst="rect">
            <a:avLst/>
          </a:prstGeom>
          <a:noFill/>
          <a:ln>
            <a:noFill/>
          </a:ln>
        </p:spPr>
        <p:txBody>
          <a:bodyPr wrap="square" rtlCol="0">
            <a:spAutoFit/>
          </a:bodyPr>
          <a:lstStyle/>
          <a:p>
            <a:r>
              <a:rPr lang="pt-BR" sz="2000" b="1" dirty="0" err="1">
                <a:effectLst>
                  <a:outerShdw blurRad="38100" dist="38100" dir="2700000" algn="tl">
                    <a:srgbClr val="000000">
                      <a:alpha val="43137"/>
                    </a:srgbClr>
                  </a:outerShdw>
                </a:effectLst>
              </a:rPr>
              <a:t>SoftwareServices</a:t>
            </a:r>
            <a:endParaRPr lang="en-US" sz="1400" b="1" dirty="0">
              <a:effectLst>
                <a:outerShdw blurRad="38100" dist="38100" dir="2700000" algn="tl">
                  <a:srgbClr val="000000">
                    <a:alpha val="43137"/>
                  </a:srgbClr>
                </a:outerShdw>
              </a:effectLst>
            </a:endParaRPr>
          </a:p>
        </p:txBody>
      </p:sp>
      <p:cxnSp>
        <p:nvCxnSpPr>
          <p:cNvPr id="56" name="Straight Connector 55">
            <a:extLst>
              <a:ext uri="{FF2B5EF4-FFF2-40B4-BE49-F238E27FC236}">
                <a16:creationId xmlns:a16="http://schemas.microsoft.com/office/drawing/2014/main" id="{25F4ED23-EE47-BA35-A66B-E1A7E573EDB7}"/>
              </a:ext>
            </a:extLst>
          </p:cNvPr>
          <p:cNvCxnSpPr>
            <a:cxnSpLocks/>
          </p:cNvCxnSpPr>
          <p:nvPr/>
        </p:nvCxnSpPr>
        <p:spPr>
          <a:xfrm flipH="1">
            <a:off x="314904" y="1230411"/>
            <a:ext cx="4980996"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FCD1C79-3C9E-7D4D-2B41-89F5AF6CC15A}"/>
              </a:ext>
            </a:extLst>
          </p:cNvPr>
          <p:cNvCxnSpPr>
            <a:cxnSpLocks/>
          </p:cNvCxnSpPr>
          <p:nvPr/>
        </p:nvCxnSpPr>
        <p:spPr>
          <a:xfrm flipH="1" flipV="1">
            <a:off x="5295900" y="1230411"/>
            <a:ext cx="6581196" cy="15221"/>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9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0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P spid="26"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A2BDA61-DFBD-8D91-79E8-C00CEF8F5F75}"/>
              </a:ext>
            </a:extLst>
          </p:cNvPr>
          <p:cNvSpPr/>
          <p:nvPr/>
        </p:nvSpPr>
        <p:spPr>
          <a:xfrm>
            <a:off x="152400" y="862249"/>
            <a:ext cx="11925300" cy="2204801"/>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pt-BR" dirty="0">
                <a:solidFill>
                  <a:schemeClr val="tx1"/>
                </a:solidFill>
                <a:effectLst>
                  <a:outerShdw blurRad="38100" dist="38100" dir="2700000" algn="tl">
                    <a:srgbClr val="000000">
                      <a:alpha val="43137"/>
                    </a:srgbClr>
                  </a:outerShdw>
                </a:effectLst>
              </a:rPr>
              <a:t>Aristóteles</a:t>
            </a:r>
            <a:endParaRPr lang="en-US" dirty="0">
              <a:solidFill>
                <a:schemeClr val="tx1"/>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B581AF3A-FBE4-497C-772A-ABE6F3978ED6}"/>
              </a:ext>
            </a:extLst>
          </p:cNvPr>
          <p:cNvSpPr/>
          <p:nvPr/>
        </p:nvSpPr>
        <p:spPr>
          <a:xfrm>
            <a:off x="4486819" y="3691462"/>
            <a:ext cx="7359650" cy="2366596"/>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numCol="2" rtlCol="0" anchor="t"/>
          <a:lstStyle/>
          <a:p>
            <a:pPr marL="514350" indent="-514350" algn="just">
              <a:buFont typeface="+mj-lt"/>
              <a:buAutoNum type="arabicPeriod"/>
            </a:pPr>
            <a:r>
              <a:rPr lang="pt-BR" sz="2000" dirty="0">
                <a:solidFill>
                  <a:schemeClr val="tx1"/>
                </a:solidFill>
              </a:rPr>
              <a:t>Liderança Técnica / Pessoas</a:t>
            </a:r>
          </a:p>
          <a:p>
            <a:pPr marL="514350" indent="-514350" algn="just">
              <a:buFont typeface="+mj-lt"/>
              <a:buAutoNum type="arabicPeriod"/>
            </a:pPr>
            <a:r>
              <a:rPr lang="pt-BR" sz="2000" dirty="0">
                <a:solidFill>
                  <a:schemeClr val="tx1"/>
                </a:solidFill>
              </a:rPr>
              <a:t>Comunicação</a:t>
            </a:r>
          </a:p>
          <a:p>
            <a:pPr marL="514350" indent="-514350" algn="just">
              <a:buFont typeface="+mj-lt"/>
              <a:buAutoNum type="arabicPeriod"/>
            </a:pPr>
            <a:r>
              <a:rPr lang="pt-BR" sz="2000" dirty="0">
                <a:solidFill>
                  <a:schemeClr val="tx1"/>
                </a:solidFill>
              </a:rPr>
              <a:t>Negociação / Persuasão </a:t>
            </a:r>
          </a:p>
          <a:p>
            <a:pPr marL="514350" indent="-514350" algn="just">
              <a:buFont typeface="+mj-lt"/>
              <a:buAutoNum type="arabicPeriod"/>
            </a:pPr>
            <a:r>
              <a:rPr lang="pt-BR" sz="2000" dirty="0">
                <a:solidFill>
                  <a:schemeClr val="tx1"/>
                </a:solidFill>
              </a:rPr>
              <a:t>Escuta ativa </a:t>
            </a:r>
          </a:p>
          <a:p>
            <a:pPr marL="514350" indent="-514350" algn="just">
              <a:buFont typeface="+mj-lt"/>
              <a:buAutoNum type="arabicPeriod"/>
            </a:pPr>
            <a:r>
              <a:rPr lang="pt-BR" sz="2000" dirty="0">
                <a:solidFill>
                  <a:schemeClr val="tx1"/>
                </a:solidFill>
              </a:rPr>
              <a:t>Adaptável</a:t>
            </a:r>
          </a:p>
          <a:p>
            <a:pPr marL="514350" indent="-514350" algn="just">
              <a:buFont typeface="+mj-lt"/>
              <a:buAutoNum type="arabicPeriod"/>
            </a:pPr>
            <a:r>
              <a:rPr lang="pt-BR" sz="2000" dirty="0">
                <a:solidFill>
                  <a:schemeClr val="tx1"/>
                </a:solidFill>
              </a:rPr>
              <a:t>Colaborativo</a:t>
            </a:r>
          </a:p>
          <a:p>
            <a:pPr marL="514350" indent="-514350" algn="just">
              <a:buFont typeface="+mj-lt"/>
              <a:buAutoNum type="arabicPeriod"/>
            </a:pPr>
            <a:r>
              <a:rPr lang="pt-BR" sz="2000" dirty="0">
                <a:solidFill>
                  <a:schemeClr val="tx1"/>
                </a:solidFill>
              </a:rPr>
              <a:t>Automotivado</a:t>
            </a:r>
          </a:p>
          <a:p>
            <a:pPr marL="514350" indent="-514350" algn="just">
              <a:buFont typeface="+mj-lt"/>
              <a:buAutoNum type="arabicPeriod"/>
            </a:pPr>
            <a:r>
              <a:rPr lang="pt-BR" sz="2000" dirty="0">
                <a:solidFill>
                  <a:schemeClr val="tx1"/>
                </a:solidFill>
              </a:rPr>
              <a:t>Técnico &amp; Humano</a:t>
            </a:r>
          </a:p>
          <a:p>
            <a:pPr marL="514350" indent="-514350" algn="just">
              <a:buFont typeface="+mj-lt"/>
              <a:buAutoNum type="arabicPeriod"/>
            </a:pPr>
            <a:r>
              <a:rPr lang="pt-BR" sz="2000" dirty="0">
                <a:solidFill>
                  <a:schemeClr val="tx1"/>
                </a:solidFill>
              </a:rPr>
              <a:t>Atua com riscos &amp; pressão</a:t>
            </a:r>
          </a:p>
          <a:p>
            <a:pPr marL="514350" indent="-514350" algn="just">
              <a:buFont typeface="+mj-lt"/>
              <a:buAutoNum type="arabicPeriod"/>
            </a:pPr>
            <a:r>
              <a:rPr lang="pt-BR" sz="2000" dirty="0">
                <a:solidFill>
                  <a:schemeClr val="tx1"/>
                </a:solidFill>
              </a:rPr>
              <a:t>Persistente &amp; Perseverante</a:t>
            </a:r>
          </a:p>
          <a:p>
            <a:pPr marL="514350" indent="-514350" algn="just">
              <a:buFont typeface="+mj-lt"/>
              <a:buAutoNum type="arabicPeriod"/>
            </a:pPr>
            <a:r>
              <a:rPr lang="pt-BR" sz="2000" dirty="0">
                <a:solidFill>
                  <a:schemeClr val="tx1"/>
                </a:solidFill>
              </a:rPr>
              <a:t>Focado no cliente &amp; IBM</a:t>
            </a:r>
          </a:p>
          <a:p>
            <a:pPr marL="514350" indent="-514350" algn="just">
              <a:buFont typeface="+mj-lt"/>
              <a:buAutoNum type="arabicPeriod"/>
            </a:pPr>
            <a:r>
              <a:rPr lang="pt-BR" sz="2000" dirty="0">
                <a:solidFill>
                  <a:schemeClr val="tx1"/>
                </a:solidFill>
              </a:rPr>
              <a:t>Sociável</a:t>
            </a:r>
          </a:p>
          <a:p>
            <a:pPr marL="514350" indent="-514350" algn="just">
              <a:buFont typeface="+mj-lt"/>
              <a:buAutoNum type="arabicPeriod"/>
            </a:pPr>
            <a:r>
              <a:rPr lang="pt-BR" sz="2000" dirty="0">
                <a:solidFill>
                  <a:schemeClr val="tx1"/>
                </a:solidFill>
              </a:rPr>
              <a:t>Organizado &amp; Metódico</a:t>
            </a:r>
          </a:p>
          <a:p>
            <a:pPr marL="514350" indent="-514350" algn="just">
              <a:buFont typeface="+mj-lt"/>
              <a:buAutoNum type="arabicPeriod"/>
            </a:pPr>
            <a:r>
              <a:rPr lang="pt-BR" sz="2000" dirty="0">
                <a:solidFill>
                  <a:schemeClr val="tx1"/>
                </a:solidFill>
              </a:rPr>
              <a:t>Legado: </a:t>
            </a:r>
            <a:r>
              <a:rPr lang="pt-BR" sz="2000" dirty="0" err="1">
                <a:solidFill>
                  <a:schemeClr val="tx1"/>
                </a:solidFill>
              </a:rPr>
              <a:t>PPTs</a:t>
            </a:r>
            <a:r>
              <a:rPr lang="pt-BR" sz="2000" dirty="0">
                <a:solidFill>
                  <a:schemeClr val="tx1"/>
                </a:solidFill>
              </a:rPr>
              <a:t>, </a:t>
            </a:r>
            <a:r>
              <a:rPr lang="pt-BR" sz="2000" dirty="0" err="1">
                <a:solidFill>
                  <a:schemeClr val="tx1"/>
                </a:solidFill>
              </a:rPr>
              <a:t>Docs</a:t>
            </a:r>
            <a:r>
              <a:rPr lang="pt-BR" sz="2000" dirty="0">
                <a:solidFill>
                  <a:schemeClr val="tx1"/>
                </a:solidFill>
              </a:rPr>
              <a:t> e Pessoas</a:t>
            </a:r>
          </a:p>
        </p:txBody>
      </p:sp>
      <p:sp>
        <p:nvSpPr>
          <p:cNvPr id="4" name="Title 1">
            <a:extLst>
              <a:ext uri="{FF2B5EF4-FFF2-40B4-BE49-F238E27FC236}">
                <a16:creationId xmlns:a16="http://schemas.microsoft.com/office/drawing/2014/main" id="{F6826FA1-5138-B47D-68D7-C5684308E10B}"/>
              </a:ext>
            </a:extLst>
          </p:cNvPr>
          <p:cNvSpPr>
            <a:spLocks noGrp="1"/>
          </p:cNvSpPr>
          <p:nvPr>
            <p:ph type="title"/>
          </p:nvPr>
        </p:nvSpPr>
        <p:spPr>
          <a:xfrm>
            <a:off x="323850" y="38101"/>
            <a:ext cx="10515600" cy="895350"/>
          </a:xfrm>
        </p:spPr>
        <p:txBody>
          <a:bodyPr/>
          <a:lstStyle/>
          <a:p>
            <a:r>
              <a:rPr lang="pt-BR" sz="4400" dirty="0">
                <a:solidFill>
                  <a:schemeClr val="bg1"/>
                </a:solidFill>
              </a:rPr>
              <a:t>Habilidades</a:t>
            </a:r>
            <a:endParaRPr lang="en-US" dirty="0"/>
          </a:p>
        </p:txBody>
      </p:sp>
      <p:sp>
        <p:nvSpPr>
          <p:cNvPr id="5" name="Rectangle 4">
            <a:extLst>
              <a:ext uri="{FF2B5EF4-FFF2-40B4-BE49-F238E27FC236}">
                <a16:creationId xmlns:a16="http://schemas.microsoft.com/office/drawing/2014/main" id="{DD800BFD-C780-3B50-0B14-8B944643D0C5}"/>
              </a:ext>
            </a:extLst>
          </p:cNvPr>
          <p:cNvSpPr/>
          <p:nvPr/>
        </p:nvSpPr>
        <p:spPr>
          <a:xfrm>
            <a:off x="323850" y="1219201"/>
            <a:ext cx="3701506" cy="1438114"/>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pt-BR" sz="2800" b="1" dirty="0">
                <a:solidFill>
                  <a:schemeClr val="tx1"/>
                </a:solidFill>
              </a:rPr>
              <a:t>Ético </a:t>
            </a:r>
          </a:p>
          <a:p>
            <a:pPr algn="ctr"/>
            <a:r>
              <a:rPr lang="pt-BR" sz="2800" dirty="0" err="1">
                <a:solidFill>
                  <a:schemeClr val="tx1"/>
                </a:solidFill>
              </a:rPr>
              <a:t>Carater</a:t>
            </a:r>
            <a:endParaRPr lang="pt-BR" sz="2800" dirty="0">
              <a:solidFill>
                <a:schemeClr val="tx1"/>
              </a:solidFill>
            </a:endParaRPr>
          </a:p>
          <a:p>
            <a:pPr algn="ctr"/>
            <a:r>
              <a:rPr lang="pt-BR" sz="2800" dirty="0">
                <a:solidFill>
                  <a:schemeClr val="tx1"/>
                </a:solidFill>
              </a:rPr>
              <a:t>Credibilidade</a:t>
            </a:r>
          </a:p>
        </p:txBody>
      </p:sp>
      <p:sp>
        <p:nvSpPr>
          <p:cNvPr id="6" name="Rectangle 5">
            <a:extLst>
              <a:ext uri="{FF2B5EF4-FFF2-40B4-BE49-F238E27FC236}">
                <a16:creationId xmlns:a16="http://schemas.microsoft.com/office/drawing/2014/main" id="{E2EDC030-6AE3-D059-C9D0-B7D9925E0A91}"/>
              </a:ext>
            </a:extLst>
          </p:cNvPr>
          <p:cNvSpPr/>
          <p:nvPr/>
        </p:nvSpPr>
        <p:spPr>
          <a:xfrm>
            <a:off x="4245247" y="1219201"/>
            <a:ext cx="3701506" cy="1438114"/>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pt-BR" sz="3200" b="1" dirty="0">
                <a:solidFill>
                  <a:schemeClr val="tx1"/>
                </a:solidFill>
                <a:effectLst>
                  <a:outerShdw blurRad="38100" dist="38100" dir="2700000" algn="tl">
                    <a:srgbClr val="000000">
                      <a:alpha val="43137"/>
                    </a:srgbClr>
                  </a:outerShdw>
                </a:effectLst>
              </a:rPr>
              <a:t>Emoção</a:t>
            </a:r>
            <a:endParaRPr lang="pt-BR" sz="2800" b="1" dirty="0">
              <a:solidFill>
                <a:schemeClr val="tx1"/>
              </a:solidFill>
              <a:effectLst>
                <a:outerShdw blurRad="38100" dist="38100" dir="2700000" algn="tl">
                  <a:srgbClr val="000000">
                    <a:alpha val="43137"/>
                  </a:srgbClr>
                </a:outerShdw>
              </a:effectLst>
            </a:endParaRPr>
          </a:p>
          <a:p>
            <a:pPr algn="ctr"/>
            <a:r>
              <a:rPr lang="pt-BR" sz="2800" dirty="0">
                <a:solidFill>
                  <a:schemeClr val="tx1"/>
                </a:solidFill>
              </a:rPr>
              <a:t>Imaginação</a:t>
            </a:r>
          </a:p>
          <a:p>
            <a:pPr algn="ctr"/>
            <a:r>
              <a:rPr lang="pt-BR" sz="2800" dirty="0">
                <a:solidFill>
                  <a:schemeClr val="tx1"/>
                </a:solidFill>
              </a:rPr>
              <a:t>Humano</a:t>
            </a:r>
          </a:p>
        </p:txBody>
      </p:sp>
      <p:sp>
        <p:nvSpPr>
          <p:cNvPr id="7" name="Rectangle 6">
            <a:extLst>
              <a:ext uri="{FF2B5EF4-FFF2-40B4-BE49-F238E27FC236}">
                <a16:creationId xmlns:a16="http://schemas.microsoft.com/office/drawing/2014/main" id="{68D802A6-B512-1E53-940F-DB07B39F76CC}"/>
              </a:ext>
            </a:extLst>
          </p:cNvPr>
          <p:cNvSpPr/>
          <p:nvPr/>
        </p:nvSpPr>
        <p:spPr>
          <a:xfrm>
            <a:off x="8166644" y="1219201"/>
            <a:ext cx="3701506" cy="1438114"/>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pt-BR" sz="2800" b="1" dirty="0">
                <a:solidFill>
                  <a:schemeClr val="tx1"/>
                </a:solidFill>
              </a:rPr>
              <a:t>Lógico</a:t>
            </a:r>
          </a:p>
          <a:p>
            <a:pPr algn="ctr"/>
            <a:r>
              <a:rPr lang="pt-BR" sz="2800" dirty="0">
                <a:solidFill>
                  <a:schemeClr val="tx1"/>
                </a:solidFill>
              </a:rPr>
              <a:t>Razão</a:t>
            </a:r>
          </a:p>
          <a:p>
            <a:pPr algn="ctr"/>
            <a:r>
              <a:rPr lang="pt-BR" sz="2800" dirty="0">
                <a:solidFill>
                  <a:schemeClr val="tx1"/>
                </a:solidFill>
              </a:rPr>
              <a:t>Raciocínio</a:t>
            </a:r>
            <a:endParaRPr lang="en-US" sz="2800" dirty="0">
              <a:solidFill>
                <a:schemeClr val="tx1"/>
              </a:solidFill>
            </a:endParaRPr>
          </a:p>
        </p:txBody>
      </p:sp>
      <p:sp>
        <p:nvSpPr>
          <p:cNvPr id="8" name="Rectangle 7">
            <a:extLst>
              <a:ext uri="{FF2B5EF4-FFF2-40B4-BE49-F238E27FC236}">
                <a16:creationId xmlns:a16="http://schemas.microsoft.com/office/drawing/2014/main" id="{D6A29D1B-885D-44DC-B141-DCF4C800BB81}"/>
              </a:ext>
            </a:extLst>
          </p:cNvPr>
          <p:cNvSpPr/>
          <p:nvPr/>
        </p:nvSpPr>
        <p:spPr>
          <a:xfrm>
            <a:off x="323850" y="2638899"/>
            <a:ext cx="3701506" cy="24265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dirty="0">
                <a:solidFill>
                  <a:schemeClr val="bg1">
                    <a:lumMod val="75000"/>
                  </a:schemeClr>
                </a:solidFill>
              </a:rPr>
              <a:t>Ethos</a:t>
            </a:r>
            <a:endParaRPr lang="en-US" dirty="0">
              <a:solidFill>
                <a:schemeClr val="bg1">
                  <a:lumMod val="75000"/>
                </a:schemeClr>
              </a:solidFill>
            </a:endParaRPr>
          </a:p>
        </p:txBody>
      </p:sp>
      <p:sp>
        <p:nvSpPr>
          <p:cNvPr id="9" name="Rectangle 8">
            <a:extLst>
              <a:ext uri="{FF2B5EF4-FFF2-40B4-BE49-F238E27FC236}">
                <a16:creationId xmlns:a16="http://schemas.microsoft.com/office/drawing/2014/main" id="{D591594C-6E69-C072-AFE1-D3BCA32109D7}"/>
              </a:ext>
            </a:extLst>
          </p:cNvPr>
          <p:cNvSpPr/>
          <p:nvPr/>
        </p:nvSpPr>
        <p:spPr>
          <a:xfrm>
            <a:off x="4245247" y="2638899"/>
            <a:ext cx="3701506" cy="24265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dirty="0" err="1">
                <a:solidFill>
                  <a:schemeClr val="bg1">
                    <a:lumMod val="75000"/>
                  </a:schemeClr>
                </a:solidFill>
              </a:rPr>
              <a:t>Pathos</a:t>
            </a:r>
            <a:endParaRPr lang="en-US" dirty="0">
              <a:solidFill>
                <a:schemeClr val="bg1">
                  <a:lumMod val="75000"/>
                </a:schemeClr>
              </a:solidFill>
            </a:endParaRPr>
          </a:p>
        </p:txBody>
      </p:sp>
      <p:sp>
        <p:nvSpPr>
          <p:cNvPr id="10" name="Rectangle 9">
            <a:extLst>
              <a:ext uri="{FF2B5EF4-FFF2-40B4-BE49-F238E27FC236}">
                <a16:creationId xmlns:a16="http://schemas.microsoft.com/office/drawing/2014/main" id="{0D65D67A-91B9-E610-5DFC-26FD3A4613C4}"/>
              </a:ext>
            </a:extLst>
          </p:cNvPr>
          <p:cNvSpPr/>
          <p:nvPr/>
        </p:nvSpPr>
        <p:spPr>
          <a:xfrm>
            <a:off x="8166644" y="2638899"/>
            <a:ext cx="3701506" cy="242651"/>
          </a:xfrm>
          <a:prstGeom prst="rect">
            <a:avLst/>
          </a:prstGeom>
          <a:solidFill>
            <a:schemeClr val="bg2">
              <a:lumMod val="2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pt-BR" dirty="0">
                <a:solidFill>
                  <a:schemeClr val="bg1">
                    <a:lumMod val="75000"/>
                  </a:schemeClr>
                </a:solidFill>
              </a:rPr>
              <a:t>Logos</a:t>
            </a:r>
            <a:endParaRPr lang="en-US" dirty="0">
              <a:solidFill>
                <a:schemeClr val="bg1">
                  <a:lumMod val="75000"/>
                </a:schemeClr>
              </a:solidFill>
            </a:endParaRPr>
          </a:p>
        </p:txBody>
      </p:sp>
      <p:sp>
        <p:nvSpPr>
          <p:cNvPr id="2" name="Rectangle 1">
            <a:extLst>
              <a:ext uri="{FF2B5EF4-FFF2-40B4-BE49-F238E27FC236}">
                <a16:creationId xmlns:a16="http://schemas.microsoft.com/office/drawing/2014/main" id="{55E37AE1-7165-9D32-6C3F-FEEE2265CF1E}"/>
              </a:ext>
            </a:extLst>
          </p:cNvPr>
          <p:cNvSpPr/>
          <p:nvPr/>
        </p:nvSpPr>
        <p:spPr>
          <a:xfrm>
            <a:off x="302169" y="3691462"/>
            <a:ext cx="3701506" cy="71905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tx1"/>
                </a:solidFill>
                <a:effectLst>
                  <a:outerShdw blurRad="38100" dist="38100" dir="2700000" algn="tl">
                    <a:srgbClr val="000000">
                      <a:alpha val="43137"/>
                    </a:srgbClr>
                  </a:outerShdw>
                </a:effectLst>
              </a:rPr>
              <a:t>Postura</a:t>
            </a:r>
          </a:p>
        </p:txBody>
      </p:sp>
      <p:sp>
        <p:nvSpPr>
          <p:cNvPr id="3" name="Rectangle 2">
            <a:extLst>
              <a:ext uri="{FF2B5EF4-FFF2-40B4-BE49-F238E27FC236}">
                <a16:creationId xmlns:a16="http://schemas.microsoft.com/office/drawing/2014/main" id="{CC3F4046-62AC-5F53-0F87-E277033F520C}"/>
              </a:ext>
            </a:extLst>
          </p:cNvPr>
          <p:cNvSpPr/>
          <p:nvPr/>
        </p:nvSpPr>
        <p:spPr>
          <a:xfrm>
            <a:off x="302169" y="4515457"/>
            <a:ext cx="3701506" cy="71905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a:solidFill>
                  <a:schemeClr val="tx1"/>
                </a:solidFill>
                <a:effectLst>
                  <a:outerShdw blurRad="38100" dist="38100" dir="2700000" algn="tl">
                    <a:srgbClr val="000000">
                      <a:alpha val="43137"/>
                    </a:srgbClr>
                  </a:outerShdw>
                </a:effectLst>
              </a:rPr>
              <a:t>Skill</a:t>
            </a:r>
            <a:endParaRPr lang="pt-BR" sz="2800" b="1" dirty="0">
              <a:solidFill>
                <a:schemeClr val="tx1"/>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CA21C00E-B7D9-56F9-6D10-4CC3E85C958F}"/>
              </a:ext>
            </a:extLst>
          </p:cNvPr>
          <p:cNvSpPr/>
          <p:nvPr/>
        </p:nvSpPr>
        <p:spPr>
          <a:xfrm>
            <a:off x="302169" y="5339001"/>
            <a:ext cx="3701506" cy="71905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solidFill>
                  <a:schemeClr val="tx1"/>
                </a:solidFill>
                <a:effectLst>
                  <a:outerShdw blurRad="38100" dist="38100" dir="2700000" algn="tl">
                    <a:srgbClr val="000000">
                      <a:alpha val="43137"/>
                    </a:srgbClr>
                  </a:outerShdw>
                </a:effectLst>
              </a:rPr>
              <a:t>Legado</a:t>
            </a:r>
            <a:endParaRPr lang="en-US"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11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3"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96BB0E1-F144-BB24-9D03-6E60EF7B5450}"/>
              </a:ext>
            </a:extLst>
          </p:cNvPr>
          <p:cNvSpPr/>
          <p:nvPr/>
        </p:nvSpPr>
        <p:spPr>
          <a:xfrm>
            <a:off x="0" y="0"/>
            <a:ext cx="12192000" cy="6858000"/>
          </a:xfrm>
          <a:prstGeom prst="rect">
            <a:avLst/>
          </a:prstGeom>
          <a:solidFill>
            <a:schemeClr val="bg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028D5F-152E-D174-1EF8-6BA5D9698EFE}"/>
              </a:ext>
            </a:extLst>
          </p:cNvPr>
          <p:cNvSpPr/>
          <p:nvPr/>
        </p:nvSpPr>
        <p:spPr>
          <a:xfrm>
            <a:off x="352878" y="889910"/>
            <a:ext cx="11403693" cy="2201635"/>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32EE6-0F81-C2BE-88CD-FEF19F5C9170}"/>
              </a:ext>
            </a:extLst>
          </p:cNvPr>
          <p:cNvSpPr>
            <a:spLocks noGrp="1"/>
          </p:cNvSpPr>
          <p:nvPr>
            <p:ph type="title"/>
          </p:nvPr>
        </p:nvSpPr>
        <p:spPr>
          <a:xfrm>
            <a:off x="323850" y="38101"/>
            <a:ext cx="10515600" cy="895350"/>
          </a:xfrm>
        </p:spPr>
        <p:txBody>
          <a:bodyPr/>
          <a:lstStyle/>
          <a:p>
            <a:r>
              <a:rPr lang="pt-BR" sz="4400" dirty="0"/>
              <a:t>Educação, </a:t>
            </a:r>
            <a:r>
              <a:rPr lang="pt-BR" sz="4400" dirty="0" err="1"/>
              <a:t>Badges</a:t>
            </a:r>
            <a:r>
              <a:rPr lang="pt-BR" sz="4400" dirty="0"/>
              <a:t> e Prêmios</a:t>
            </a:r>
          </a:p>
        </p:txBody>
      </p:sp>
      <p:sp>
        <p:nvSpPr>
          <p:cNvPr id="5" name="Rectangle 1">
            <a:extLst>
              <a:ext uri="{FF2B5EF4-FFF2-40B4-BE49-F238E27FC236}">
                <a16:creationId xmlns:a16="http://schemas.microsoft.com/office/drawing/2014/main" id="{8699465E-0D35-ACE0-5896-E14D1610721C}"/>
              </a:ext>
            </a:extLst>
          </p:cNvPr>
          <p:cNvSpPr>
            <a:spLocks noChangeArrowheads="1"/>
          </p:cNvSpPr>
          <p:nvPr/>
        </p:nvSpPr>
        <p:spPr bwMode="auto">
          <a:xfrm>
            <a:off x="514350" y="903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9">
            <a:extLst>
              <a:ext uri="{FF2B5EF4-FFF2-40B4-BE49-F238E27FC236}">
                <a16:creationId xmlns:a16="http://schemas.microsoft.com/office/drawing/2014/main" id="{4B26E3FC-2D3E-7906-D9E7-AA80F0C33EA1}"/>
              </a:ext>
            </a:extLst>
          </p:cNvPr>
          <p:cNvGraphicFramePr>
            <a:graphicFrameLocks noGrp="1"/>
          </p:cNvGraphicFramePr>
          <p:nvPr>
            <p:extLst>
              <p:ext uri="{D42A27DB-BD31-4B8C-83A1-F6EECF244321}">
                <p14:modId xmlns:p14="http://schemas.microsoft.com/office/powerpoint/2010/main" val="1763181465"/>
              </p:ext>
            </p:extLst>
          </p:nvPr>
        </p:nvGraphicFramePr>
        <p:xfrm>
          <a:off x="419100" y="963206"/>
          <a:ext cx="11258550" cy="2054859"/>
        </p:xfrm>
        <a:graphic>
          <a:graphicData uri="http://schemas.openxmlformats.org/drawingml/2006/table">
            <a:tbl>
              <a:tblPr firstRow="1" bandRow="1">
                <a:tableStyleId>{C083E6E3-FA7D-4D7B-A595-EF9225AFEA82}</a:tableStyleId>
              </a:tblPr>
              <a:tblGrid>
                <a:gridCol w="1803127">
                  <a:extLst>
                    <a:ext uri="{9D8B030D-6E8A-4147-A177-3AD203B41FA5}">
                      <a16:colId xmlns:a16="http://schemas.microsoft.com/office/drawing/2014/main" val="1121576872"/>
                    </a:ext>
                  </a:extLst>
                </a:gridCol>
                <a:gridCol w="9455423">
                  <a:extLst>
                    <a:ext uri="{9D8B030D-6E8A-4147-A177-3AD203B41FA5}">
                      <a16:colId xmlns:a16="http://schemas.microsoft.com/office/drawing/2014/main" val="821931572"/>
                    </a:ext>
                  </a:extLst>
                </a:gridCol>
              </a:tblGrid>
              <a:tr h="569664">
                <a:tc>
                  <a:txBody>
                    <a:bodyPr/>
                    <a:lstStyle/>
                    <a:p>
                      <a:pPr marL="0" marR="0" algn="ctr">
                        <a:spcBef>
                          <a:spcPts val="0"/>
                        </a:spcBef>
                        <a:spcAft>
                          <a:spcPts val="0"/>
                        </a:spcAft>
                        <a:tabLst>
                          <a:tab pos="1350645" algn="l"/>
                        </a:tabLst>
                      </a:pPr>
                      <a:r>
                        <a:rPr lang="pt-BR" sz="2000" b="0" kern="100" dirty="0">
                          <a:effectLst/>
                          <a:latin typeface="Tahoma" panose="020B0604030504040204" pitchFamily="34" charset="0"/>
                          <a:ea typeface="Times New Roman" panose="02020603050405020304" pitchFamily="18" charset="0"/>
                          <a:cs typeface="Times New Roman" panose="02020603050405020304" pitchFamily="18" charset="0"/>
                        </a:rPr>
                        <a:t>2014–2015</a:t>
                      </a:r>
                      <a:endParaRPr lang="en-US" sz="20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tabLst>
                          <a:tab pos="1350645" algn="l"/>
                        </a:tabLst>
                      </a:pPr>
                      <a:r>
                        <a:rPr lang="en-US" sz="2000" b="0" kern="100" dirty="0">
                          <a:effectLst/>
                          <a:latin typeface="Tahoma" panose="020B0604030504040204" pitchFamily="34" charset="0"/>
                          <a:ea typeface="Times New Roman" panose="02020603050405020304" pitchFamily="18" charset="0"/>
                          <a:cs typeface="Times New Roman" panose="02020603050405020304" pitchFamily="18" charset="0"/>
                        </a:rPr>
                        <a:t>CCLGP Leadership and People Management Course (</a:t>
                      </a:r>
                      <a:r>
                        <a:rPr lang="en-US" sz="2000" b="0" kern="100" dirty="0" err="1">
                          <a:effectLst/>
                          <a:latin typeface="Tahoma" panose="020B0604030504040204" pitchFamily="34" charset="0"/>
                          <a:ea typeface="Times New Roman" panose="02020603050405020304" pitchFamily="18" charset="0"/>
                          <a:cs typeface="Times New Roman" panose="02020603050405020304" pitchFamily="18" charset="0"/>
                        </a:rPr>
                        <a:t>Fundação</a:t>
                      </a:r>
                      <a:r>
                        <a:rPr lang="en-US" sz="2000" b="0" kern="100" dirty="0">
                          <a:effectLst/>
                          <a:latin typeface="Tahoma" panose="020B0604030504040204" pitchFamily="34" charset="0"/>
                          <a:ea typeface="Times New Roman" panose="02020603050405020304" pitchFamily="18" charset="0"/>
                          <a:cs typeface="Times New Roman" panose="02020603050405020304" pitchFamily="18" charset="0"/>
                        </a:rPr>
                        <a:t> </a:t>
                      </a:r>
                      <a:r>
                        <a:rPr lang="en-US" sz="2000" b="0" kern="100" dirty="0" err="1">
                          <a:effectLst/>
                          <a:latin typeface="Tahoma" panose="020B0604030504040204" pitchFamily="34" charset="0"/>
                          <a:ea typeface="Times New Roman" panose="02020603050405020304" pitchFamily="18" charset="0"/>
                          <a:cs typeface="Times New Roman" panose="02020603050405020304" pitchFamily="18" charset="0"/>
                        </a:rPr>
                        <a:t>Vanzilini</a:t>
                      </a:r>
                      <a:r>
                        <a:rPr lang="en-US" sz="2000" b="0" kern="100" dirty="0">
                          <a:effectLst/>
                          <a:latin typeface="Tahoma" panose="020B0604030504040204" pitchFamily="34" charset="0"/>
                          <a:ea typeface="Times New Roman" panose="02020603050405020304" pitchFamily="18" charset="0"/>
                          <a:cs typeface="Times New Roman" panose="02020603050405020304" pitchFamily="18" charset="0"/>
                        </a:rPr>
                        <a:t>/SP)</a:t>
                      </a:r>
                      <a:endParaRPr lang="en-US" sz="20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7076871"/>
                  </a:ext>
                </a:extLst>
              </a:tr>
              <a:tr h="495065">
                <a:tc>
                  <a:txBody>
                    <a:bodyPr/>
                    <a:lstStyle/>
                    <a:p>
                      <a:pPr marL="0" marR="0" algn="ctr">
                        <a:spcBef>
                          <a:spcPts val="0"/>
                        </a:spcBef>
                        <a:spcAft>
                          <a:spcPts val="0"/>
                        </a:spcAft>
                        <a:tabLst>
                          <a:tab pos="1350645" algn="l"/>
                        </a:tabLst>
                      </a:pPr>
                      <a:r>
                        <a:rPr lang="pt-BR" sz="2000" kern="100" dirty="0">
                          <a:effectLst/>
                          <a:latin typeface="Tahoma" panose="020B0604030504040204" pitchFamily="34" charset="0"/>
                          <a:ea typeface="Times New Roman" panose="02020603050405020304" pitchFamily="18" charset="0"/>
                          <a:cs typeface="Times New Roman" panose="02020603050405020304" pitchFamily="18" charset="0"/>
                        </a:rPr>
                        <a:t>2002–2005</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tabLst>
                          <a:tab pos="1350645" algn="l"/>
                        </a:tabLst>
                      </a:pPr>
                      <a:r>
                        <a:rPr lang="en-US" sz="2000" kern="100">
                          <a:effectLst/>
                          <a:latin typeface="Tahoma" panose="020B0604030504040204" pitchFamily="34" charset="0"/>
                          <a:ea typeface="Times New Roman" panose="02020603050405020304" pitchFamily="18" charset="0"/>
                          <a:cs typeface="Times New Roman" panose="02020603050405020304" pitchFamily="18" charset="0"/>
                        </a:rPr>
                        <a:t>Master Degree in Computer Systems - Project Management (UNIFIEO/SP)</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4254121"/>
                  </a:ext>
                </a:extLst>
              </a:tr>
              <a:tr h="495065">
                <a:tc>
                  <a:txBody>
                    <a:bodyPr/>
                    <a:lstStyle/>
                    <a:p>
                      <a:pPr marL="0" marR="0" algn="ctr">
                        <a:spcBef>
                          <a:spcPts val="0"/>
                        </a:spcBef>
                        <a:spcAft>
                          <a:spcPts val="0"/>
                        </a:spcAft>
                        <a:tabLst>
                          <a:tab pos="1350645" algn="l"/>
                        </a:tabLst>
                      </a:pPr>
                      <a:r>
                        <a:rPr lang="pt-BR" sz="2000" kern="100" dirty="0">
                          <a:effectLst/>
                          <a:latin typeface="Tahoma" panose="020B0604030504040204" pitchFamily="34" charset="0"/>
                          <a:ea typeface="Times New Roman" panose="02020603050405020304" pitchFamily="18" charset="0"/>
                          <a:cs typeface="Times New Roman" panose="02020603050405020304" pitchFamily="18" charset="0"/>
                        </a:rPr>
                        <a:t>1996–1999</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tabLst>
                          <a:tab pos="1350645" algn="l"/>
                        </a:tabLst>
                      </a:pPr>
                      <a:r>
                        <a:rPr lang="en-US" sz="2000" kern="100" dirty="0">
                          <a:effectLst/>
                          <a:latin typeface="Tahoma" panose="020B0604030504040204" pitchFamily="34" charset="0"/>
                          <a:ea typeface="Times New Roman" panose="02020603050405020304" pitchFamily="18" charset="0"/>
                          <a:cs typeface="Times New Roman" panose="02020603050405020304" pitchFamily="18" charset="0"/>
                        </a:rPr>
                        <a:t>Bachelor Degree in Social Communication (UAM/SP)</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4101445"/>
                  </a:ext>
                </a:extLst>
              </a:tr>
              <a:tr h="495065">
                <a:tc>
                  <a:txBody>
                    <a:bodyPr/>
                    <a:lstStyle/>
                    <a:p>
                      <a:pPr marL="0" marR="0" algn="ctr">
                        <a:spcBef>
                          <a:spcPts val="0"/>
                        </a:spcBef>
                        <a:spcAft>
                          <a:spcPts val="0"/>
                        </a:spcAft>
                        <a:tabLst>
                          <a:tab pos="1350645" algn="l"/>
                        </a:tabLst>
                      </a:pPr>
                      <a:r>
                        <a:rPr lang="pt-BR" sz="2000" kern="100" dirty="0">
                          <a:effectLst/>
                          <a:latin typeface="Tahoma" panose="020B0604030504040204" pitchFamily="34" charset="0"/>
                          <a:ea typeface="Times New Roman" panose="02020603050405020304" pitchFamily="18" charset="0"/>
                          <a:cs typeface="Times New Roman" panose="02020603050405020304" pitchFamily="18" charset="0"/>
                        </a:rPr>
                        <a:t>1990–1993</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tabLst>
                          <a:tab pos="1350645" algn="l"/>
                        </a:tabLst>
                      </a:pPr>
                      <a:r>
                        <a:rPr lang="en-US" sz="2000" kern="100" dirty="0">
                          <a:effectLst/>
                          <a:latin typeface="Tahoma" panose="020B0604030504040204" pitchFamily="34" charset="0"/>
                          <a:ea typeface="Times New Roman" panose="02020603050405020304" pitchFamily="18" charset="0"/>
                          <a:cs typeface="Times New Roman" panose="02020603050405020304" pitchFamily="18" charset="0"/>
                        </a:rPr>
                        <a:t>Technologist in Data Processing - Trainee in 1993 (</a:t>
                      </a:r>
                      <a:r>
                        <a:rPr lang="en-US" sz="2000" kern="100" dirty="0" err="1">
                          <a:effectLst/>
                          <a:latin typeface="Tahoma" panose="020B0604030504040204" pitchFamily="34" charset="0"/>
                          <a:ea typeface="Times New Roman" panose="02020603050405020304" pitchFamily="18" charset="0"/>
                          <a:cs typeface="Times New Roman" panose="02020603050405020304" pitchFamily="18" charset="0"/>
                        </a:rPr>
                        <a:t>Fundação</a:t>
                      </a:r>
                      <a:r>
                        <a:rPr lang="en-US" sz="2000" kern="100" dirty="0">
                          <a:effectLst/>
                          <a:latin typeface="Tahoma" panose="020B0604030504040204" pitchFamily="34" charset="0"/>
                          <a:ea typeface="Times New Roman" panose="02020603050405020304" pitchFamily="18" charset="0"/>
                          <a:cs typeface="Times New Roman" panose="02020603050405020304" pitchFamily="18" charset="0"/>
                        </a:rPr>
                        <a:t> Bradesco/SP)</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2228583"/>
                  </a:ext>
                </a:extLst>
              </a:tr>
            </a:tbl>
          </a:graphicData>
        </a:graphic>
      </p:graphicFrame>
      <p:grpSp>
        <p:nvGrpSpPr>
          <p:cNvPr id="4" name="Group 3">
            <a:extLst>
              <a:ext uri="{FF2B5EF4-FFF2-40B4-BE49-F238E27FC236}">
                <a16:creationId xmlns:a16="http://schemas.microsoft.com/office/drawing/2014/main" id="{0AD1AC5B-2019-FF68-357B-C23FA7800D28}"/>
              </a:ext>
            </a:extLst>
          </p:cNvPr>
          <p:cNvGrpSpPr/>
          <p:nvPr/>
        </p:nvGrpSpPr>
        <p:grpSpPr>
          <a:xfrm>
            <a:off x="7953821" y="3441070"/>
            <a:ext cx="3819079" cy="2859060"/>
            <a:chOff x="7953821" y="3479278"/>
            <a:chExt cx="3819079" cy="2859060"/>
          </a:xfrm>
        </p:grpSpPr>
        <p:grpSp>
          <p:nvGrpSpPr>
            <p:cNvPr id="22" name="Group 21">
              <a:extLst>
                <a:ext uri="{FF2B5EF4-FFF2-40B4-BE49-F238E27FC236}">
                  <a16:creationId xmlns:a16="http://schemas.microsoft.com/office/drawing/2014/main" id="{552F2C2E-E167-C06D-781D-EB1BCD0CE040}"/>
                </a:ext>
              </a:extLst>
            </p:cNvPr>
            <p:cNvGrpSpPr/>
            <p:nvPr/>
          </p:nvGrpSpPr>
          <p:grpSpPr>
            <a:xfrm>
              <a:off x="7953821" y="3479278"/>
              <a:ext cx="2929485" cy="2859060"/>
              <a:chOff x="8162730" y="4017144"/>
              <a:chExt cx="2747919" cy="2681859"/>
            </a:xfrm>
          </p:grpSpPr>
          <p:grpSp>
            <p:nvGrpSpPr>
              <p:cNvPr id="11" name="Group 10">
                <a:extLst>
                  <a:ext uri="{FF2B5EF4-FFF2-40B4-BE49-F238E27FC236}">
                    <a16:creationId xmlns:a16="http://schemas.microsoft.com/office/drawing/2014/main" id="{740EF41B-C255-750A-7CB3-764D9BA7468C}"/>
                  </a:ext>
                </a:extLst>
              </p:cNvPr>
              <p:cNvGrpSpPr/>
              <p:nvPr/>
            </p:nvGrpSpPr>
            <p:grpSpPr>
              <a:xfrm>
                <a:off x="8162730" y="4017144"/>
                <a:ext cx="2747919" cy="2681859"/>
                <a:chOff x="-1437641" y="3364751"/>
                <a:chExt cx="3142410" cy="3066865"/>
              </a:xfrm>
            </p:grpSpPr>
            <p:pic>
              <p:nvPicPr>
                <p:cNvPr id="12" name="Picture 2" descr="Digital credential icon">
                  <a:extLst>
                    <a:ext uri="{FF2B5EF4-FFF2-40B4-BE49-F238E27FC236}">
                      <a16:creationId xmlns:a16="http://schemas.microsoft.com/office/drawing/2014/main" id="{68B87298-7470-432D-D05E-C69E9A6D6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15" y="4419251"/>
                  <a:ext cx="935334" cy="935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igital credential icon">
                  <a:extLst>
                    <a:ext uri="{FF2B5EF4-FFF2-40B4-BE49-F238E27FC236}">
                      <a16:creationId xmlns:a16="http://schemas.microsoft.com/office/drawing/2014/main" id="{C99A9AAA-B9DE-6F3D-4C9B-34CCF2285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17" y="4419252"/>
                  <a:ext cx="935334" cy="9353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igital credential icon">
                  <a:extLst>
                    <a:ext uri="{FF2B5EF4-FFF2-40B4-BE49-F238E27FC236}">
                      <a16:creationId xmlns:a16="http://schemas.microsoft.com/office/drawing/2014/main" id="{D6D62D34-B740-7A45-C81D-C3540A38B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 y="3364751"/>
                  <a:ext cx="935334" cy="9353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igital credential icon">
                  <a:extLst>
                    <a:ext uri="{FF2B5EF4-FFF2-40B4-BE49-F238E27FC236}">
                      <a16:creationId xmlns:a16="http://schemas.microsoft.com/office/drawing/2014/main" id="{2F8C2BD0-BACD-CE01-3D23-BB2FA7B05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641" y="4433527"/>
                  <a:ext cx="935334" cy="9353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Digital credential icon">
                  <a:extLst>
                    <a:ext uri="{FF2B5EF4-FFF2-40B4-BE49-F238E27FC236}">
                      <a16:creationId xmlns:a16="http://schemas.microsoft.com/office/drawing/2014/main" id="{7895E645-33CA-280B-9CE1-DAD48EC90A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532" y="5473757"/>
                  <a:ext cx="957859" cy="9578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Digital credential icon">
                  <a:extLst>
                    <a:ext uri="{FF2B5EF4-FFF2-40B4-BE49-F238E27FC236}">
                      <a16:creationId xmlns:a16="http://schemas.microsoft.com/office/drawing/2014/main" id="{BF9F07A9-F876-DE77-5F50-78AF7D0BB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435" y="5461137"/>
                  <a:ext cx="935334" cy="9353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igital credential icon">
                  <a:extLst>
                    <a:ext uri="{FF2B5EF4-FFF2-40B4-BE49-F238E27FC236}">
                      <a16:creationId xmlns:a16="http://schemas.microsoft.com/office/drawing/2014/main" id="{20968435-C6F2-B7BE-D0FC-DD45124B05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578" y="3364751"/>
                  <a:ext cx="935334" cy="9353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Digital credential icon">
                  <a:extLst>
                    <a:ext uri="{FF2B5EF4-FFF2-40B4-BE49-F238E27FC236}">
                      <a16:creationId xmlns:a16="http://schemas.microsoft.com/office/drawing/2014/main" id="{4D3A3E69-B4AC-E05A-AD93-B4DDD8D55E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7641" y="5480628"/>
                  <a:ext cx="944120" cy="944119"/>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a:extLst>
                  <a:ext uri="{FF2B5EF4-FFF2-40B4-BE49-F238E27FC236}">
                    <a16:creationId xmlns:a16="http://schemas.microsoft.com/office/drawing/2014/main" id="{7A6D105F-121A-BA99-2490-D67F5A245452}"/>
                  </a:ext>
                </a:extLst>
              </p:cNvPr>
              <p:cNvPicPr>
                <a:picLocks noChangeAspect="1"/>
              </p:cNvPicPr>
              <p:nvPr/>
            </p:nvPicPr>
            <p:blipFill rotWithShape="1">
              <a:blip r:embed="rId10"/>
              <a:srcRect l="2131" t="5523" r="4005" b="3100"/>
              <a:stretch/>
            </p:blipFill>
            <p:spPr>
              <a:xfrm>
                <a:off x="8162731" y="4017145"/>
                <a:ext cx="817913" cy="817914"/>
              </a:xfrm>
              <a:prstGeom prst="rect">
                <a:avLst/>
              </a:prstGeom>
            </p:spPr>
          </p:pic>
        </p:grpSp>
        <p:pic>
          <p:nvPicPr>
            <p:cNvPr id="3074" name="Picture 2">
              <a:extLst>
                <a:ext uri="{FF2B5EF4-FFF2-40B4-BE49-F238E27FC236}">
                  <a16:creationId xmlns:a16="http://schemas.microsoft.com/office/drawing/2014/main" id="{FBDFFC98-0116-E14F-BB50-775438006F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96281" y="3502410"/>
              <a:ext cx="848825" cy="8488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13EE127-1590-A3E9-F400-86A95D3D17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4075" y="4471852"/>
              <a:ext cx="848825" cy="848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2D1ABA0-6990-5E9B-2AF5-88F0250C9B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24075" y="5435912"/>
              <a:ext cx="848825" cy="8488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35707E04-AABE-C56E-9200-A902929A0771}"/>
              </a:ext>
            </a:extLst>
          </p:cNvPr>
          <p:cNvSpPr/>
          <p:nvPr/>
        </p:nvSpPr>
        <p:spPr>
          <a:xfrm>
            <a:off x="323850" y="3429000"/>
            <a:ext cx="7115621" cy="28711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7D0496-88A1-6F13-3994-334794EF4030}"/>
              </a:ext>
            </a:extLst>
          </p:cNvPr>
          <p:cNvSpPr>
            <a:spLocks noGrp="1"/>
          </p:cNvSpPr>
          <p:nvPr>
            <p:ph idx="1"/>
          </p:nvPr>
        </p:nvSpPr>
        <p:spPr>
          <a:xfrm>
            <a:off x="520700" y="3621419"/>
            <a:ext cx="6809770" cy="2554773"/>
          </a:xfrm>
        </p:spPr>
        <p:txBody>
          <a:bodyPr wrap="square" lIns="0" tIns="0" rIns="0" bIns="0" numCol="2">
            <a:noAutofit/>
          </a:bodyPr>
          <a:lstStyle/>
          <a:p>
            <a:pPr marL="0" indent="0">
              <a:lnSpc>
                <a:spcPct val="100000"/>
              </a:lnSpc>
              <a:spcBef>
                <a:spcPts val="0"/>
              </a:spcBef>
              <a:buNone/>
            </a:pPr>
            <a:r>
              <a:rPr lang="pt-BR" sz="1800" dirty="0"/>
              <a:t>2023 </a:t>
            </a:r>
            <a:r>
              <a:rPr lang="pt-BR" sz="1800" dirty="0" err="1"/>
              <a:t>Excellence</a:t>
            </a:r>
            <a:r>
              <a:rPr lang="pt-BR" sz="1800" dirty="0"/>
              <a:t> 1H</a:t>
            </a:r>
          </a:p>
          <a:p>
            <a:pPr marL="0" indent="0">
              <a:lnSpc>
                <a:spcPct val="100000"/>
              </a:lnSpc>
              <a:spcBef>
                <a:spcPts val="0"/>
              </a:spcBef>
              <a:buNone/>
            </a:pPr>
            <a:r>
              <a:rPr lang="pt-BR" sz="1800" dirty="0"/>
              <a:t>2022 Manager App.</a:t>
            </a:r>
          </a:p>
          <a:p>
            <a:pPr marL="0" indent="0">
              <a:lnSpc>
                <a:spcPct val="100000"/>
              </a:lnSpc>
              <a:spcBef>
                <a:spcPts val="0"/>
              </a:spcBef>
              <a:buNone/>
            </a:pPr>
            <a:r>
              <a:rPr lang="pt-BR" sz="1800" dirty="0"/>
              <a:t>2022 </a:t>
            </a:r>
            <a:r>
              <a:rPr lang="pt-BR" sz="1800" dirty="0" err="1"/>
              <a:t>Excellence</a:t>
            </a:r>
            <a:r>
              <a:rPr lang="pt-BR" sz="1800" dirty="0"/>
              <a:t> 2H</a:t>
            </a:r>
          </a:p>
          <a:p>
            <a:pPr marL="0" indent="0">
              <a:lnSpc>
                <a:spcPct val="100000"/>
              </a:lnSpc>
              <a:spcBef>
                <a:spcPts val="0"/>
              </a:spcBef>
              <a:buNone/>
            </a:pPr>
            <a:r>
              <a:rPr lang="pt-BR" sz="1800" dirty="0"/>
              <a:t>2022 </a:t>
            </a:r>
            <a:r>
              <a:rPr lang="pt-BR" sz="1800" dirty="0" err="1"/>
              <a:t>Excellence</a:t>
            </a:r>
            <a:r>
              <a:rPr lang="pt-BR" sz="1800" dirty="0"/>
              <a:t> 1H</a:t>
            </a:r>
          </a:p>
          <a:p>
            <a:pPr marL="0" indent="0">
              <a:lnSpc>
                <a:spcPct val="100000"/>
              </a:lnSpc>
              <a:spcBef>
                <a:spcPts val="0"/>
              </a:spcBef>
              <a:buNone/>
            </a:pPr>
            <a:r>
              <a:rPr lang="pt-BR" sz="1800" dirty="0"/>
              <a:t>2021 </a:t>
            </a:r>
            <a:r>
              <a:rPr lang="pt-BR" sz="1800" dirty="0" err="1"/>
              <a:t>Excellence</a:t>
            </a:r>
            <a:r>
              <a:rPr lang="pt-BR" sz="1800" dirty="0"/>
              <a:t> 2H</a:t>
            </a:r>
          </a:p>
          <a:p>
            <a:pPr marL="0" indent="0">
              <a:lnSpc>
                <a:spcPct val="100000"/>
              </a:lnSpc>
              <a:spcBef>
                <a:spcPts val="0"/>
              </a:spcBef>
              <a:buNone/>
            </a:pPr>
            <a:r>
              <a:rPr lang="pt-BR" sz="1800" dirty="0"/>
              <a:t>2021 </a:t>
            </a:r>
            <a:r>
              <a:rPr lang="pt-BR" sz="1800" dirty="0" err="1"/>
              <a:t>Excellence</a:t>
            </a:r>
            <a:r>
              <a:rPr lang="pt-BR" sz="1800" dirty="0"/>
              <a:t> 1H</a:t>
            </a:r>
          </a:p>
          <a:p>
            <a:pPr marL="0" indent="0">
              <a:lnSpc>
                <a:spcPct val="100000"/>
              </a:lnSpc>
              <a:spcBef>
                <a:spcPts val="0"/>
              </a:spcBef>
              <a:buNone/>
            </a:pPr>
            <a:r>
              <a:rPr lang="pt-BR" sz="1800" dirty="0"/>
              <a:t>2020 </a:t>
            </a:r>
            <a:r>
              <a:rPr lang="pt-BR" sz="1800" dirty="0" err="1"/>
              <a:t>Excellence</a:t>
            </a:r>
            <a:r>
              <a:rPr lang="pt-BR" sz="1800" dirty="0"/>
              <a:t> 2H</a:t>
            </a:r>
          </a:p>
          <a:p>
            <a:pPr marL="0" indent="0">
              <a:lnSpc>
                <a:spcPct val="100000"/>
              </a:lnSpc>
              <a:spcBef>
                <a:spcPts val="0"/>
              </a:spcBef>
              <a:buNone/>
            </a:pPr>
            <a:r>
              <a:rPr lang="pt-BR" sz="1800" dirty="0"/>
              <a:t>2020 </a:t>
            </a:r>
            <a:r>
              <a:rPr lang="pt-BR" sz="1800" dirty="0" err="1"/>
              <a:t>Excellence</a:t>
            </a:r>
            <a:r>
              <a:rPr lang="pt-BR" sz="1800" dirty="0"/>
              <a:t> 1H</a:t>
            </a:r>
          </a:p>
          <a:p>
            <a:pPr marL="0" indent="0">
              <a:lnSpc>
                <a:spcPct val="100000"/>
              </a:lnSpc>
              <a:spcBef>
                <a:spcPts val="0"/>
              </a:spcBef>
              <a:buNone/>
            </a:pPr>
            <a:r>
              <a:rPr lang="pt-BR" sz="1800" dirty="0"/>
              <a:t>2020 </a:t>
            </a:r>
            <a:r>
              <a:rPr lang="pt-BR" sz="1800" dirty="0" err="1"/>
              <a:t>Together</a:t>
            </a:r>
            <a:r>
              <a:rPr lang="pt-BR" sz="1800" dirty="0"/>
              <a:t> </a:t>
            </a:r>
            <a:r>
              <a:rPr lang="pt-BR" sz="1800" dirty="0" err="1"/>
              <a:t>We</a:t>
            </a:r>
            <a:r>
              <a:rPr lang="pt-BR" sz="1800" dirty="0"/>
              <a:t> Shine</a:t>
            </a:r>
          </a:p>
          <a:p>
            <a:pPr marL="0" indent="0">
              <a:lnSpc>
                <a:spcPct val="100000"/>
              </a:lnSpc>
              <a:spcBef>
                <a:spcPts val="0"/>
              </a:spcBef>
              <a:buNone/>
            </a:pPr>
            <a:r>
              <a:rPr lang="pt-BR" sz="1800" dirty="0"/>
              <a:t>2020 Service </a:t>
            </a:r>
            <a:r>
              <a:rPr lang="pt-BR" sz="1800" dirty="0" err="1"/>
              <a:t>Milestones</a:t>
            </a:r>
            <a:endParaRPr lang="pt-BR" sz="1800" dirty="0"/>
          </a:p>
          <a:p>
            <a:pPr marL="0" indent="0">
              <a:lnSpc>
                <a:spcPct val="100000"/>
              </a:lnSpc>
              <a:spcBef>
                <a:spcPts val="0"/>
              </a:spcBef>
              <a:buNone/>
            </a:pPr>
            <a:r>
              <a:rPr lang="pt-BR" sz="1800" dirty="0"/>
              <a:t>2018 </a:t>
            </a:r>
            <a:r>
              <a:rPr lang="pt-BR" sz="1800" dirty="0" err="1"/>
              <a:t>Manager's</a:t>
            </a:r>
            <a:r>
              <a:rPr lang="pt-BR" sz="1800" dirty="0"/>
              <a:t> </a:t>
            </a:r>
            <a:r>
              <a:rPr lang="pt-BR" sz="1800" dirty="0" err="1"/>
              <a:t>Choice</a:t>
            </a:r>
            <a:r>
              <a:rPr lang="pt-BR" sz="1800" dirty="0"/>
              <a:t> </a:t>
            </a:r>
            <a:r>
              <a:rPr lang="pt-BR" sz="1800" dirty="0" err="1"/>
              <a:t>Award</a:t>
            </a:r>
            <a:endParaRPr lang="pt-BR" sz="1800" dirty="0"/>
          </a:p>
          <a:p>
            <a:pPr marL="0" indent="0">
              <a:lnSpc>
                <a:spcPct val="100000"/>
              </a:lnSpc>
              <a:spcBef>
                <a:spcPts val="0"/>
              </a:spcBef>
              <a:buNone/>
            </a:pPr>
            <a:r>
              <a:rPr lang="pt-BR" sz="1800" dirty="0"/>
              <a:t>2017 </a:t>
            </a:r>
            <a:r>
              <a:rPr lang="pt-BR" sz="1800" dirty="0" err="1"/>
              <a:t>Solutions</a:t>
            </a:r>
            <a:r>
              <a:rPr lang="pt-BR" sz="1800" dirty="0"/>
              <a:t> LSA</a:t>
            </a:r>
          </a:p>
          <a:p>
            <a:pPr marL="0" indent="0">
              <a:lnSpc>
                <a:spcPct val="100000"/>
              </a:lnSpc>
              <a:spcBef>
                <a:spcPts val="0"/>
              </a:spcBef>
              <a:buNone/>
            </a:pPr>
            <a:r>
              <a:rPr lang="pt-BR" sz="1800" dirty="0"/>
              <a:t>2016 </a:t>
            </a:r>
            <a:r>
              <a:rPr lang="pt-BR" sz="1800" dirty="0" err="1"/>
              <a:t>Solutions</a:t>
            </a:r>
            <a:r>
              <a:rPr lang="pt-BR" sz="1800" dirty="0"/>
              <a:t> LSA</a:t>
            </a:r>
          </a:p>
          <a:p>
            <a:pPr marL="0" indent="0">
              <a:lnSpc>
                <a:spcPct val="100000"/>
              </a:lnSpc>
              <a:spcBef>
                <a:spcPts val="0"/>
              </a:spcBef>
              <a:buNone/>
            </a:pPr>
            <a:r>
              <a:rPr lang="pt-BR" sz="1800" dirty="0"/>
              <a:t>2016 </a:t>
            </a:r>
            <a:r>
              <a:rPr lang="pt-BR" sz="1800" dirty="0" err="1"/>
              <a:t>Solutions</a:t>
            </a:r>
            <a:r>
              <a:rPr lang="pt-BR" sz="1800" dirty="0"/>
              <a:t> LSA</a:t>
            </a:r>
          </a:p>
          <a:p>
            <a:pPr marL="0" indent="0">
              <a:lnSpc>
                <a:spcPct val="100000"/>
              </a:lnSpc>
              <a:spcBef>
                <a:spcPts val="0"/>
              </a:spcBef>
              <a:buNone/>
            </a:pPr>
            <a:r>
              <a:rPr lang="pt-BR" sz="1800" dirty="0"/>
              <a:t>2015 </a:t>
            </a:r>
            <a:r>
              <a:rPr lang="pt-BR" sz="1800" dirty="0" err="1"/>
              <a:t>Solutions</a:t>
            </a:r>
            <a:r>
              <a:rPr lang="pt-BR" sz="1800" dirty="0"/>
              <a:t> LSA</a:t>
            </a:r>
          </a:p>
          <a:p>
            <a:pPr marL="0" indent="0">
              <a:lnSpc>
                <a:spcPct val="100000"/>
              </a:lnSpc>
              <a:spcBef>
                <a:spcPts val="0"/>
              </a:spcBef>
              <a:buNone/>
            </a:pPr>
            <a:r>
              <a:rPr lang="pt-BR" sz="1800" dirty="0"/>
              <a:t>2015 </a:t>
            </a:r>
            <a:r>
              <a:rPr lang="pt-BR" sz="1800" dirty="0" err="1"/>
              <a:t>Solutions</a:t>
            </a:r>
            <a:r>
              <a:rPr lang="pt-BR" sz="1800" dirty="0"/>
              <a:t> LSA</a:t>
            </a:r>
          </a:p>
          <a:p>
            <a:pPr marL="0" indent="0">
              <a:lnSpc>
                <a:spcPct val="100000"/>
              </a:lnSpc>
              <a:spcBef>
                <a:spcPts val="0"/>
              </a:spcBef>
              <a:buNone/>
            </a:pPr>
            <a:r>
              <a:rPr lang="pt-BR" sz="1800" dirty="0"/>
              <a:t>2014 SWG </a:t>
            </a:r>
            <a:r>
              <a:rPr lang="pt-BR" sz="1800" dirty="0" err="1"/>
              <a:t>Eminence</a:t>
            </a:r>
            <a:r>
              <a:rPr lang="pt-BR" sz="1800" dirty="0"/>
              <a:t> </a:t>
            </a:r>
            <a:r>
              <a:rPr lang="pt-BR" sz="1800" dirty="0" err="1"/>
              <a:t>and</a:t>
            </a:r>
            <a:r>
              <a:rPr lang="pt-BR" sz="1800" dirty="0"/>
              <a:t> </a:t>
            </a:r>
            <a:r>
              <a:rPr lang="pt-BR" sz="1800" dirty="0" err="1"/>
              <a:t>Excellence</a:t>
            </a:r>
            <a:endParaRPr lang="pt-BR" sz="1800" dirty="0"/>
          </a:p>
        </p:txBody>
      </p:sp>
    </p:spTree>
    <p:extLst>
      <p:ext uri="{BB962C8B-B14F-4D97-AF65-F5344CB8AC3E}">
        <p14:creationId xmlns:p14="http://schemas.microsoft.com/office/powerpoint/2010/main" val="2460676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801</Words>
  <Application>Microsoft Office PowerPoint</Application>
  <PresentationFormat>Widescreen</PresentationFormat>
  <Paragraphs>138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IBMPlexSans-Text</vt:lpstr>
      <vt:lpstr>Tahoma</vt:lpstr>
      <vt:lpstr>Times New Roman</vt:lpstr>
      <vt:lpstr>Office Theme</vt:lpstr>
      <vt:lpstr>PowerPoint Presentation</vt:lpstr>
      <vt:lpstr>PowerPoint Presentation</vt:lpstr>
      <vt:lpstr>Alexandre Zanetti</vt:lpstr>
      <vt:lpstr>PowerPoint Presentation</vt:lpstr>
      <vt:lpstr>Objetivos  de carreira</vt:lpstr>
      <vt:lpstr>Experiência profissional</vt:lpstr>
      <vt:lpstr>Experiência profissional</vt:lpstr>
      <vt:lpstr>Habilidades</vt:lpstr>
      <vt:lpstr>Educação, Badges e Prêmios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Alexandre Zanetti de Almeida</dc:title>
  <dc:creator>Alexandre Zanetti de Almeida</dc:creator>
  <cp:lastModifiedBy>Alexandre Zanetti de Almeida</cp:lastModifiedBy>
  <cp:revision>247</cp:revision>
  <dcterms:created xsi:type="dcterms:W3CDTF">2023-09-09T11:19:09Z</dcterms:created>
  <dcterms:modified xsi:type="dcterms:W3CDTF">2024-10-25T21:55:12Z</dcterms:modified>
</cp:coreProperties>
</file>